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8" r:id="rId5"/>
    <p:sldId id="260" r:id="rId6"/>
    <p:sldId id="261" r:id="rId7"/>
    <p:sldId id="262" r:id="rId8"/>
    <p:sldId id="267" r:id="rId9"/>
    <p:sldId id="263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4184"/>
    <a:srgbClr val="B454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41AD8E-0F05-403D-BE5D-0FC91AD29CA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441D8C6-18BB-48C8-865A-F97011FF274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Stay in contact</a:t>
          </a:r>
          <a:endParaRPr lang="en-US" b="1" dirty="0"/>
        </a:p>
      </dgm:t>
    </dgm:pt>
    <dgm:pt modelId="{D091C737-9325-4340-8E45-8882D1AA0C12}" type="parTrans" cxnId="{2F3092D1-77F0-413F-95B3-06109A1AADAD}">
      <dgm:prSet/>
      <dgm:spPr/>
      <dgm:t>
        <a:bodyPr/>
        <a:lstStyle/>
        <a:p>
          <a:endParaRPr lang="en-US"/>
        </a:p>
      </dgm:t>
    </dgm:pt>
    <dgm:pt modelId="{908C3ECC-B664-4EAA-B84A-AA84A93CF3C1}" type="sibTrans" cxnId="{2F3092D1-77F0-413F-95B3-06109A1AADAD}">
      <dgm:prSet phldrT="1"/>
      <dgm:spPr/>
      <dgm:t>
        <a:bodyPr/>
        <a:lstStyle/>
        <a:p>
          <a:endParaRPr lang="en-US"/>
        </a:p>
      </dgm:t>
    </dgm:pt>
    <dgm:pt modelId="{92537571-3C5E-4026-B105-57394D623F0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/>
            <a:t>‘Start seeing the people you care about’.  Face to face is best but if  you can’t meet, text, video call, Zoom. </a:t>
          </a:r>
        </a:p>
      </dgm:t>
    </dgm:pt>
    <dgm:pt modelId="{3B6433BC-4212-47C0-86DD-5EB655ED542F}" type="parTrans" cxnId="{6B617F54-ADC6-4508-81BF-E4EA50611775}">
      <dgm:prSet/>
      <dgm:spPr/>
      <dgm:t>
        <a:bodyPr/>
        <a:lstStyle/>
        <a:p>
          <a:endParaRPr lang="en-US"/>
        </a:p>
      </dgm:t>
    </dgm:pt>
    <dgm:pt modelId="{5D4DBD0F-2355-45BD-8333-959221EA5D77}" type="sibTrans" cxnId="{6B617F54-ADC6-4508-81BF-E4EA50611775}">
      <dgm:prSet/>
      <dgm:spPr/>
      <dgm:t>
        <a:bodyPr/>
        <a:lstStyle/>
        <a:p>
          <a:endParaRPr lang="en-US"/>
        </a:p>
      </dgm:t>
    </dgm:pt>
    <dgm:pt modelId="{F205A208-CCE4-4010-91C4-667B99DD9BD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Do things you enjoy</a:t>
          </a:r>
        </a:p>
      </dgm:t>
    </dgm:pt>
    <dgm:pt modelId="{D35ACE16-2503-462D-BF1A-8C1033062E98}" type="parTrans" cxnId="{8EE1D6F1-7224-4214-B225-7AFD7FE40108}">
      <dgm:prSet/>
      <dgm:spPr/>
      <dgm:t>
        <a:bodyPr/>
        <a:lstStyle/>
        <a:p>
          <a:endParaRPr lang="en-US"/>
        </a:p>
      </dgm:t>
    </dgm:pt>
    <dgm:pt modelId="{AD9C8663-8EB3-413C-B6B7-37E6E6CD37F0}" type="sibTrans" cxnId="{8EE1D6F1-7224-4214-B225-7AFD7FE40108}">
      <dgm:prSet phldrT="2"/>
      <dgm:spPr/>
      <dgm:t>
        <a:bodyPr/>
        <a:lstStyle/>
        <a:p>
          <a:endParaRPr lang="en-US"/>
        </a:p>
      </dgm:t>
    </dgm:pt>
    <dgm:pt modelId="{974004D6-9D6B-44F9-ADC5-C752B02F2B8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/>
            <a:t>Spend time doing things that are good for you and that benefit you </a:t>
          </a:r>
        </a:p>
      </dgm:t>
    </dgm:pt>
    <dgm:pt modelId="{D91135EA-1FFB-417E-8648-7B8D6F49B1AD}" type="parTrans" cxnId="{1C661CEF-9442-492B-98C6-390DA3D69FAA}">
      <dgm:prSet/>
      <dgm:spPr/>
      <dgm:t>
        <a:bodyPr/>
        <a:lstStyle/>
        <a:p>
          <a:endParaRPr lang="en-US"/>
        </a:p>
      </dgm:t>
    </dgm:pt>
    <dgm:pt modelId="{BDD445F4-D68B-4A05-9912-E3A102128EF8}" type="sibTrans" cxnId="{1C661CEF-9442-492B-98C6-390DA3D69FAA}">
      <dgm:prSet/>
      <dgm:spPr/>
      <dgm:t>
        <a:bodyPr/>
        <a:lstStyle/>
        <a:p>
          <a:endParaRPr lang="en-US"/>
        </a:p>
      </dgm:t>
    </dgm:pt>
    <dgm:pt modelId="{5E71F447-92C9-4324-B3C5-3D844B58657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Routine and structure</a:t>
          </a:r>
          <a:endParaRPr lang="en-US" b="1" dirty="0"/>
        </a:p>
      </dgm:t>
    </dgm:pt>
    <dgm:pt modelId="{47A38D30-22F6-4ACE-ACBC-0CDFD81917E6}" type="parTrans" cxnId="{78434194-CE8F-43C4-948A-4B323D5E0611}">
      <dgm:prSet/>
      <dgm:spPr/>
      <dgm:t>
        <a:bodyPr/>
        <a:lstStyle/>
        <a:p>
          <a:endParaRPr lang="en-US"/>
        </a:p>
      </dgm:t>
    </dgm:pt>
    <dgm:pt modelId="{7E42C2B5-2F25-45A6-8F59-E45CA1A81B62}" type="sibTrans" cxnId="{78434194-CE8F-43C4-948A-4B323D5E0611}">
      <dgm:prSet phldrT="3"/>
      <dgm:spPr/>
      <dgm:t>
        <a:bodyPr/>
        <a:lstStyle/>
        <a:p>
          <a:endParaRPr lang="en-US"/>
        </a:p>
      </dgm:t>
    </dgm:pt>
    <dgm:pt modelId="{BC4B2055-39B0-450E-9884-D86B006B53F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/>
            <a:t>Maintain or re-build a pre-lockdown routine or establish a new one</a:t>
          </a:r>
        </a:p>
      </dgm:t>
    </dgm:pt>
    <dgm:pt modelId="{B315E199-0B50-48F3-BBC5-D505DD68780D}" type="parTrans" cxnId="{263F9047-E6E1-4F35-AA80-CD5A5B7E461C}">
      <dgm:prSet/>
      <dgm:spPr/>
      <dgm:t>
        <a:bodyPr/>
        <a:lstStyle/>
        <a:p>
          <a:endParaRPr lang="en-US"/>
        </a:p>
      </dgm:t>
    </dgm:pt>
    <dgm:pt modelId="{D53978E1-0E8B-4A6E-A596-267566D0A968}" type="sibTrans" cxnId="{263F9047-E6E1-4F35-AA80-CD5A5B7E461C}">
      <dgm:prSet/>
      <dgm:spPr/>
      <dgm:t>
        <a:bodyPr/>
        <a:lstStyle/>
        <a:p>
          <a:endParaRPr lang="en-US"/>
        </a:p>
      </dgm:t>
    </dgm:pt>
    <dgm:pt modelId="{54C28348-4046-4E0F-AD3D-FFE6C49B42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Small steps</a:t>
          </a:r>
          <a:endParaRPr lang="en-US" b="1" dirty="0"/>
        </a:p>
      </dgm:t>
    </dgm:pt>
    <dgm:pt modelId="{A18A0A9D-453D-4B0D-BE66-98452E8C8CDB}" type="parTrans" cxnId="{59427E15-0077-486D-AF0E-D6CC41851EF2}">
      <dgm:prSet/>
      <dgm:spPr/>
      <dgm:t>
        <a:bodyPr/>
        <a:lstStyle/>
        <a:p>
          <a:endParaRPr lang="en-US"/>
        </a:p>
      </dgm:t>
    </dgm:pt>
    <dgm:pt modelId="{711BBC88-6477-449B-B09C-1A3E804430C8}" type="sibTrans" cxnId="{59427E15-0077-486D-AF0E-D6CC41851EF2}">
      <dgm:prSet phldrT="4"/>
      <dgm:spPr/>
      <dgm:t>
        <a:bodyPr/>
        <a:lstStyle/>
        <a:p>
          <a:endParaRPr lang="en-US"/>
        </a:p>
      </dgm:t>
    </dgm:pt>
    <dgm:pt modelId="{505DBBEC-32B4-49A2-9FF5-4267D59CCB5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/>
            <a:t>Take small steps to reconnect, build routine or re-establish interests </a:t>
          </a:r>
        </a:p>
      </dgm:t>
    </dgm:pt>
    <dgm:pt modelId="{71DA0858-1E22-4BD6-A7C9-9E26FDB3C077}" type="parTrans" cxnId="{222FE285-D7EB-4D1C-87A1-E0CC9DDEBB63}">
      <dgm:prSet/>
      <dgm:spPr/>
      <dgm:t>
        <a:bodyPr/>
        <a:lstStyle/>
        <a:p>
          <a:endParaRPr lang="en-US"/>
        </a:p>
      </dgm:t>
    </dgm:pt>
    <dgm:pt modelId="{C72913F4-627E-47D2-8861-F642EEDDF1A6}" type="sibTrans" cxnId="{222FE285-D7EB-4D1C-87A1-E0CC9DDEBB63}">
      <dgm:prSet/>
      <dgm:spPr/>
      <dgm:t>
        <a:bodyPr/>
        <a:lstStyle/>
        <a:p>
          <a:endParaRPr lang="en-US"/>
        </a:p>
      </dgm:t>
    </dgm:pt>
    <dgm:pt modelId="{5EF8FC3D-FB66-4B45-BC59-F8E64E4CA76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Stay positive</a:t>
          </a:r>
          <a:endParaRPr lang="en-US" b="1" dirty="0"/>
        </a:p>
      </dgm:t>
    </dgm:pt>
    <dgm:pt modelId="{A0DB7196-2363-4F8F-BA8C-6DCBA3946321}" type="parTrans" cxnId="{B2DE35B3-D67B-4D0E-AB7D-6A454C4871F7}">
      <dgm:prSet/>
      <dgm:spPr/>
      <dgm:t>
        <a:bodyPr/>
        <a:lstStyle/>
        <a:p>
          <a:endParaRPr lang="en-US"/>
        </a:p>
      </dgm:t>
    </dgm:pt>
    <dgm:pt modelId="{BD529F0E-5EAB-4E49-8859-344A6D05EE05}" type="sibTrans" cxnId="{B2DE35B3-D67B-4D0E-AB7D-6A454C4871F7}">
      <dgm:prSet phldrT="5"/>
      <dgm:spPr/>
      <dgm:t>
        <a:bodyPr/>
        <a:lstStyle/>
        <a:p>
          <a:endParaRPr lang="en-US"/>
        </a:p>
      </dgm:t>
    </dgm:pt>
    <dgm:pt modelId="{AFC103E9-544C-47A3-B1B2-B16C99B855D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/>
            <a:t>Try and keep hopeful and optimistic about the future </a:t>
          </a:r>
        </a:p>
      </dgm:t>
    </dgm:pt>
    <dgm:pt modelId="{5C3E32D5-0471-4DE6-8C51-7EB4B49C2148}" type="parTrans" cxnId="{4A037A85-B512-43D5-BAC2-B3EC2F78157B}">
      <dgm:prSet/>
      <dgm:spPr/>
      <dgm:t>
        <a:bodyPr/>
        <a:lstStyle/>
        <a:p>
          <a:endParaRPr lang="en-US"/>
        </a:p>
      </dgm:t>
    </dgm:pt>
    <dgm:pt modelId="{2D820D83-B9CE-4B6A-9471-473003A5EDFE}" type="sibTrans" cxnId="{4A037A85-B512-43D5-BAC2-B3EC2F78157B}">
      <dgm:prSet/>
      <dgm:spPr/>
      <dgm:t>
        <a:bodyPr/>
        <a:lstStyle/>
        <a:p>
          <a:endParaRPr lang="en-US"/>
        </a:p>
      </dgm:t>
    </dgm:pt>
    <dgm:pt modelId="{D409C841-8896-4D58-9D73-6A2B683519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Ask for help</a:t>
          </a:r>
          <a:endParaRPr lang="en-US" b="1" dirty="0"/>
        </a:p>
      </dgm:t>
    </dgm:pt>
    <dgm:pt modelId="{120E362F-F70D-44CB-92AB-9D71AC3B85E2}" type="parTrans" cxnId="{77B8A376-EA1E-4EE8-B3CC-B11C26EAD714}">
      <dgm:prSet/>
      <dgm:spPr/>
      <dgm:t>
        <a:bodyPr/>
        <a:lstStyle/>
        <a:p>
          <a:endParaRPr lang="en-US"/>
        </a:p>
      </dgm:t>
    </dgm:pt>
    <dgm:pt modelId="{BBFC694A-AE18-4C2F-8CC8-6F8FE502B30E}" type="sibTrans" cxnId="{77B8A376-EA1E-4EE8-B3CC-B11C26EAD714}">
      <dgm:prSet phldrT="6"/>
      <dgm:spPr/>
      <dgm:t>
        <a:bodyPr/>
        <a:lstStyle/>
        <a:p>
          <a:endParaRPr lang="en-US"/>
        </a:p>
      </dgm:t>
    </dgm:pt>
    <dgm:pt modelId="{D5188166-1292-4310-8A20-2995AA0CBC2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/>
            <a:t>Reach out; find the right person to talk to; you’re not alone  </a:t>
          </a:r>
        </a:p>
      </dgm:t>
    </dgm:pt>
    <dgm:pt modelId="{14C783C6-309D-4424-9A25-A089235D3035}" type="parTrans" cxnId="{94659A00-6F3A-4A1B-955E-5C358967D49F}">
      <dgm:prSet/>
      <dgm:spPr/>
      <dgm:t>
        <a:bodyPr/>
        <a:lstStyle/>
        <a:p>
          <a:endParaRPr lang="en-US"/>
        </a:p>
      </dgm:t>
    </dgm:pt>
    <dgm:pt modelId="{D5925708-A99B-4FC0-85D7-25DD20C56F37}" type="sibTrans" cxnId="{94659A00-6F3A-4A1B-955E-5C358967D49F}">
      <dgm:prSet/>
      <dgm:spPr/>
      <dgm:t>
        <a:bodyPr/>
        <a:lstStyle/>
        <a:p>
          <a:endParaRPr lang="en-US"/>
        </a:p>
      </dgm:t>
    </dgm:pt>
    <dgm:pt modelId="{19302E62-2755-4D65-9464-21FE585262AF}" type="pres">
      <dgm:prSet presAssocID="{3A41AD8E-0F05-403D-BE5D-0FC91AD29CA3}" presName="root" presStyleCnt="0">
        <dgm:presLayoutVars>
          <dgm:dir/>
          <dgm:resizeHandles val="exact"/>
        </dgm:presLayoutVars>
      </dgm:prSet>
      <dgm:spPr/>
    </dgm:pt>
    <dgm:pt modelId="{868FCC58-10FE-49B8-BB21-62D3DAFD1C88}" type="pres">
      <dgm:prSet presAssocID="{F441D8C6-18BB-48C8-865A-F97011FF2747}" presName="compNode" presStyleCnt="0"/>
      <dgm:spPr/>
    </dgm:pt>
    <dgm:pt modelId="{29753744-DDF1-4478-A71F-12F931E0CF06}" type="pres">
      <dgm:prSet presAssocID="{F441D8C6-18BB-48C8-865A-F97011FF2747}" presName="bgRect" presStyleLbl="bgShp" presStyleIdx="0" presStyleCnt="6"/>
      <dgm:spPr/>
    </dgm:pt>
    <dgm:pt modelId="{9895EB1D-BF2A-4738-863D-5543EAEF261C}" type="pres">
      <dgm:prSet presAssocID="{F441D8C6-18BB-48C8-865A-F97011FF2747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</dgm:pt>
    <dgm:pt modelId="{3868B17E-DFA7-466F-8E55-704396F9CA41}" type="pres">
      <dgm:prSet presAssocID="{F441D8C6-18BB-48C8-865A-F97011FF2747}" presName="spaceRect" presStyleCnt="0"/>
      <dgm:spPr/>
    </dgm:pt>
    <dgm:pt modelId="{27234F47-355B-424A-9199-364CB02F24A9}" type="pres">
      <dgm:prSet presAssocID="{F441D8C6-18BB-48C8-865A-F97011FF2747}" presName="parTx" presStyleLbl="revTx" presStyleIdx="0" presStyleCnt="12">
        <dgm:presLayoutVars>
          <dgm:chMax val="0"/>
          <dgm:chPref val="0"/>
        </dgm:presLayoutVars>
      </dgm:prSet>
      <dgm:spPr/>
    </dgm:pt>
    <dgm:pt modelId="{6630D038-5BA1-425B-A251-F017521B659E}" type="pres">
      <dgm:prSet presAssocID="{F441D8C6-18BB-48C8-865A-F97011FF2747}" presName="desTx" presStyleLbl="revTx" presStyleIdx="1" presStyleCnt="12" custScaleX="118483">
        <dgm:presLayoutVars/>
      </dgm:prSet>
      <dgm:spPr/>
    </dgm:pt>
    <dgm:pt modelId="{318FBB00-10DE-487B-805B-BC177E4C5CF1}" type="pres">
      <dgm:prSet presAssocID="{908C3ECC-B664-4EAA-B84A-AA84A93CF3C1}" presName="sibTrans" presStyleCnt="0"/>
      <dgm:spPr/>
    </dgm:pt>
    <dgm:pt modelId="{01DA2A12-9EAE-437C-B134-9369CDA0DC22}" type="pres">
      <dgm:prSet presAssocID="{F205A208-CCE4-4010-91C4-667B99DD9BDE}" presName="compNode" presStyleCnt="0"/>
      <dgm:spPr/>
    </dgm:pt>
    <dgm:pt modelId="{18B6996A-6F7B-444A-BF07-B2C9CA33704F}" type="pres">
      <dgm:prSet presAssocID="{F205A208-CCE4-4010-91C4-667B99DD9BDE}" presName="bgRect" presStyleLbl="bgShp" presStyleIdx="1" presStyleCnt="6"/>
      <dgm:spPr/>
    </dgm:pt>
    <dgm:pt modelId="{AEA81AAA-B70B-4E1B-BCCB-0FF0989434BC}" type="pres">
      <dgm:prSet presAssocID="{F205A208-CCE4-4010-91C4-667B99DD9BDE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A2F08A38-5BDB-435D-B3D1-1C3F30AB5195}" type="pres">
      <dgm:prSet presAssocID="{F205A208-CCE4-4010-91C4-667B99DD9BDE}" presName="spaceRect" presStyleCnt="0"/>
      <dgm:spPr/>
    </dgm:pt>
    <dgm:pt modelId="{ED2DEF2E-45AC-472F-96F6-823599953F81}" type="pres">
      <dgm:prSet presAssocID="{F205A208-CCE4-4010-91C4-667B99DD9BDE}" presName="parTx" presStyleLbl="revTx" presStyleIdx="2" presStyleCnt="12">
        <dgm:presLayoutVars>
          <dgm:chMax val="0"/>
          <dgm:chPref val="0"/>
        </dgm:presLayoutVars>
      </dgm:prSet>
      <dgm:spPr/>
    </dgm:pt>
    <dgm:pt modelId="{99FF7308-A8B6-475A-BE50-33BFB3DE2BAA}" type="pres">
      <dgm:prSet presAssocID="{F205A208-CCE4-4010-91C4-667B99DD9BDE}" presName="desTx" presStyleLbl="revTx" presStyleIdx="3" presStyleCnt="12" custScaleX="118133">
        <dgm:presLayoutVars/>
      </dgm:prSet>
      <dgm:spPr/>
    </dgm:pt>
    <dgm:pt modelId="{9DC912C5-DE4A-4275-A9A9-4233966C92E1}" type="pres">
      <dgm:prSet presAssocID="{AD9C8663-8EB3-413C-B6B7-37E6E6CD37F0}" presName="sibTrans" presStyleCnt="0"/>
      <dgm:spPr/>
    </dgm:pt>
    <dgm:pt modelId="{BDB8FF37-8ABD-4C3B-A5EE-3A99D5ED8210}" type="pres">
      <dgm:prSet presAssocID="{5E71F447-92C9-4324-B3C5-3D844B58657D}" presName="compNode" presStyleCnt="0"/>
      <dgm:spPr/>
    </dgm:pt>
    <dgm:pt modelId="{CA7BEE39-C060-4B54-A0EA-DF99A9726675}" type="pres">
      <dgm:prSet presAssocID="{5E71F447-92C9-4324-B3C5-3D844B58657D}" presName="bgRect" presStyleLbl="bgShp" presStyleIdx="2" presStyleCnt="6"/>
      <dgm:spPr/>
    </dgm:pt>
    <dgm:pt modelId="{B89C6B8B-1AB7-485A-9965-D526C04F9B80}" type="pres">
      <dgm:prSet presAssocID="{5E71F447-92C9-4324-B3C5-3D844B58657D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03A41CFB-B138-49BD-AEB6-DB8619416BD5}" type="pres">
      <dgm:prSet presAssocID="{5E71F447-92C9-4324-B3C5-3D844B58657D}" presName="spaceRect" presStyleCnt="0"/>
      <dgm:spPr/>
    </dgm:pt>
    <dgm:pt modelId="{BCD13159-A149-4ACB-B54A-78786E1E613F}" type="pres">
      <dgm:prSet presAssocID="{5E71F447-92C9-4324-B3C5-3D844B58657D}" presName="parTx" presStyleLbl="revTx" presStyleIdx="4" presStyleCnt="12">
        <dgm:presLayoutVars>
          <dgm:chMax val="0"/>
          <dgm:chPref val="0"/>
        </dgm:presLayoutVars>
      </dgm:prSet>
      <dgm:spPr/>
    </dgm:pt>
    <dgm:pt modelId="{CDA2EE18-32BD-4284-AE4C-E62DDCE14BBA}" type="pres">
      <dgm:prSet presAssocID="{5E71F447-92C9-4324-B3C5-3D844B58657D}" presName="desTx" presStyleLbl="revTx" presStyleIdx="5" presStyleCnt="12" custScaleX="114789">
        <dgm:presLayoutVars/>
      </dgm:prSet>
      <dgm:spPr/>
    </dgm:pt>
    <dgm:pt modelId="{AA5983DD-B712-4A59-84A6-7FB91D4EA6B8}" type="pres">
      <dgm:prSet presAssocID="{7E42C2B5-2F25-45A6-8F59-E45CA1A81B62}" presName="sibTrans" presStyleCnt="0"/>
      <dgm:spPr/>
    </dgm:pt>
    <dgm:pt modelId="{3EBF6928-2A19-49CE-8D19-077557F1EF9B}" type="pres">
      <dgm:prSet presAssocID="{54C28348-4046-4E0F-AD3D-FFE6C49B42A3}" presName="compNode" presStyleCnt="0"/>
      <dgm:spPr/>
    </dgm:pt>
    <dgm:pt modelId="{9915F2AF-F004-45FB-93D6-AB2A1F907AD1}" type="pres">
      <dgm:prSet presAssocID="{54C28348-4046-4E0F-AD3D-FFE6C49B42A3}" presName="bgRect" presStyleLbl="bgShp" presStyleIdx="3" presStyleCnt="6"/>
      <dgm:spPr/>
    </dgm:pt>
    <dgm:pt modelId="{381D3C83-FADC-4C46-BF18-BB73108E4665}" type="pres">
      <dgm:prSet presAssocID="{54C28348-4046-4E0F-AD3D-FFE6C49B42A3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otprints"/>
        </a:ext>
      </dgm:extLst>
    </dgm:pt>
    <dgm:pt modelId="{DCE3F1A8-87BD-4C77-A6CB-952EB1E49A5E}" type="pres">
      <dgm:prSet presAssocID="{54C28348-4046-4E0F-AD3D-FFE6C49B42A3}" presName="spaceRect" presStyleCnt="0"/>
      <dgm:spPr/>
    </dgm:pt>
    <dgm:pt modelId="{B67E8088-C1EE-4B48-ABBE-79D5AB666D35}" type="pres">
      <dgm:prSet presAssocID="{54C28348-4046-4E0F-AD3D-FFE6C49B42A3}" presName="parTx" presStyleLbl="revTx" presStyleIdx="6" presStyleCnt="12">
        <dgm:presLayoutVars>
          <dgm:chMax val="0"/>
          <dgm:chPref val="0"/>
        </dgm:presLayoutVars>
      </dgm:prSet>
      <dgm:spPr/>
    </dgm:pt>
    <dgm:pt modelId="{27AC6799-EFD8-445D-9802-1712AC5A0647}" type="pres">
      <dgm:prSet presAssocID="{54C28348-4046-4E0F-AD3D-FFE6C49B42A3}" presName="desTx" presStyleLbl="revTx" presStyleIdx="7" presStyleCnt="12" custScaleX="117019">
        <dgm:presLayoutVars/>
      </dgm:prSet>
      <dgm:spPr/>
    </dgm:pt>
    <dgm:pt modelId="{83A9DB2F-858E-4A93-A1AA-36FB60CD7E1E}" type="pres">
      <dgm:prSet presAssocID="{711BBC88-6477-449B-B09C-1A3E804430C8}" presName="sibTrans" presStyleCnt="0"/>
      <dgm:spPr/>
    </dgm:pt>
    <dgm:pt modelId="{10F52CE5-92DD-47D5-B5C4-7A27BDB022EE}" type="pres">
      <dgm:prSet presAssocID="{5EF8FC3D-FB66-4B45-BC59-F8E64E4CA76C}" presName="compNode" presStyleCnt="0"/>
      <dgm:spPr/>
    </dgm:pt>
    <dgm:pt modelId="{E2791ED7-EBD3-4353-8E16-95F3BEA37C7C}" type="pres">
      <dgm:prSet presAssocID="{5EF8FC3D-FB66-4B45-BC59-F8E64E4CA76C}" presName="bgRect" presStyleLbl="bgShp" presStyleIdx="4" presStyleCnt="6"/>
      <dgm:spPr/>
    </dgm:pt>
    <dgm:pt modelId="{273FF88B-8823-44C0-ADC9-C43E932DF1D9}" type="pres">
      <dgm:prSet presAssocID="{5EF8FC3D-FB66-4B45-BC59-F8E64E4CA76C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8F37A624-3152-41DD-9771-9BC362861A13}" type="pres">
      <dgm:prSet presAssocID="{5EF8FC3D-FB66-4B45-BC59-F8E64E4CA76C}" presName="spaceRect" presStyleCnt="0"/>
      <dgm:spPr/>
    </dgm:pt>
    <dgm:pt modelId="{B7803332-13FE-4F35-AC60-C508FDBE49CB}" type="pres">
      <dgm:prSet presAssocID="{5EF8FC3D-FB66-4B45-BC59-F8E64E4CA76C}" presName="parTx" presStyleLbl="revTx" presStyleIdx="8" presStyleCnt="12">
        <dgm:presLayoutVars>
          <dgm:chMax val="0"/>
          <dgm:chPref val="0"/>
        </dgm:presLayoutVars>
      </dgm:prSet>
      <dgm:spPr/>
    </dgm:pt>
    <dgm:pt modelId="{EF92C4DA-C668-4B3B-B7BD-1FBEA9FF4FDC}" type="pres">
      <dgm:prSet presAssocID="{5EF8FC3D-FB66-4B45-BC59-F8E64E4CA76C}" presName="desTx" presStyleLbl="revTx" presStyleIdx="9" presStyleCnt="12" custScaleX="113238">
        <dgm:presLayoutVars/>
      </dgm:prSet>
      <dgm:spPr/>
    </dgm:pt>
    <dgm:pt modelId="{4A145B08-1B43-4682-9760-AA46C49A0C0C}" type="pres">
      <dgm:prSet presAssocID="{BD529F0E-5EAB-4E49-8859-344A6D05EE05}" presName="sibTrans" presStyleCnt="0"/>
      <dgm:spPr/>
    </dgm:pt>
    <dgm:pt modelId="{B246988A-51F8-4FBF-B280-FD59D7D67B5A}" type="pres">
      <dgm:prSet presAssocID="{D409C841-8896-4D58-9D73-6A2B6835198C}" presName="compNode" presStyleCnt="0"/>
      <dgm:spPr/>
    </dgm:pt>
    <dgm:pt modelId="{C59D1611-12E3-4E16-83E5-95F2FED34141}" type="pres">
      <dgm:prSet presAssocID="{D409C841-8896-4D58-9D73-6A2B6835198C}" presName="bgRect" presStyleLbl="bgShp" presStyleIdx="5" presStyleCnt="6"/>
      <dgm:spPr/>
    </dgm:pt>
    <dgm:pt modelId="{9FB215E0-CB48-4823-8DA1-AB507038CC97}" type="pres">
      <dgm:prSet presAssocID="{D409C841-8896-4D58-9D73-6A2B6835198C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791ADAE0-A80A-44D1-B8B8-C1801B30F1E6}" type="pres">
      <dgm:prSet presAssocID="{D409C841-8896-4D58-9D73-6A2B6835198C}" presName="spaceRect" presStyleCnt="0"/>
      <dgm:spPr/>
    </dgm:pt>
    <dgm:pt modelId="{4131A710-39E1-4AB6-A8E3-BB8524B49536}" type="pres">
      <dgm:prSet presAssocID="{D409C841-8896-4D58-9D73-6A2B6835198C}" presName="parTx" presStyleLbl="revTx" presStyleIdx="10" presStyleCnt="12">
        <dgm:presLayoutVars>
          <dgm:chMax val="0"/>
          <dgm:chPref val="0"/>
        </dgm:presLayoutVars>
      </dgm:prSet>
      <dgm:spPr/>
    </dgm:pt>
    <dgm:pt modelId="{5B85BF64-BB22-4E77-B870-A9D5E248A82C}" type="pres">
      <dgm:prSet presAssocID="{D409C841-8896-4D58-9D73-6A2B6835198C}" presName="desTx" presStyleLbl="revTx" presStyleIdx="11" presStyleCnt="12" custScaleX="113675">
        <dgm:presLayoutVars/>
      </dgm:prSet>
      <dgm:spPr/>
    </dgm:pt>
  </dgm:ptLst>
  <dgm:cxnLst>
    <dgm:cxn modelId="{94659A00-6F3A-4A1B-955E-5C358967D49F}" srcId="{D409C841-8896-4D58-9D73-6A2B6835198C}" destId="{D5188166-1292-4310-8A20-2995AA0CBC24}" srcOrd="0" destOrd="0" parTransId="{14C783C6-309D-4424-9A25-A089235D3035}" sibTransId="{D5925708-A99B-4FC0-85D7-25DD20C56F37}"/>
    <dgm:cxn modelId="{65F7ED0C-5868-4F46-9553-31B07E5B27FE}" type="presOf" srcId="{D409C841-8896-4D58-9D73-6A2B6835198C}" destId="{4131A710-39E1-4AB6-A8E3-BB8524B49536}" srcOrd="0" destOrd="0" presId="urn:microsoft.com/office/officeart/2018/2/layout/IconVerticalSolidList"/>
    <dgm:cxn modelId="{59427E15-0077-486D-AF0E-D6CC41851EF2}" srcId="{3A41AD8E-0F05-403D-BE5D-0FC91AD29CA3}" destId="{54C28348-4046-4E0F-AD3D-FFE6C49B42A3}" srcOrd="3" destOrd="0" parTransId="{A18A0A9D-453D-4B0D-BE66-98452E8C8CDB}" sibTransId="{711BBC88-6477-449B-B09C-1A3E804430C8}"/>
    <dgm:cxn modelId="{C0EEEA18-2F0A-441F-AA86-55D840A13991}" type="presOf" srcId="{AFC103E9-544C-47A3-B1B2-B16C99B855D3}" destId="{EF92C4DA-C668-4B3B-B7BD-1FBEA9FF4FDC}" srcOrd="0" destOrd="0" presId="urn:microsoft.com/office/officeart/2018/2/layout/IconVerticalSolidList"/>
    <dgm:cxn modelId="{81D0C11F-C4DF-4E95-A82F-AF3A25CCAF9A}" type="presOf" srcId="{974004D6-9D6B-44F9-ADC5-C752B02F2B87}" destId="{99FF7308-A8B6-475A-BE50-33BFB3DE2BAA}" srcOrd="0" destOrd="0" presId="urn:microsoft.com/office/officeart/2018/2/layout/IconVerticalSolidList"/>
    <dgm:cxn modelId="{668A3939-F6C7-487A-8E0F-635BD939E85F}" type="presOf" srcId="{F441D8C6-18BB-48C8-865A-F97011FF2747}" destId="{27234F47-355B-424A-9199-364CB02F24A9}" srcOrd="0" destOrd="0" presId="urn:microsoft.com/office/officeart/2018/2/layout/IconVerticalSolidList"/>
    <dgm:cxn modelId="{263F9047-E6E1-4F35-AA80-CD5A5B7E461C}" srcId="{5E71F447-92C9-4324-B3C5-3D844B58657D}" destId="{BC4B2055-39B0-450E-9884-D86B006B53F2}" srcOrd="0" destOrd="0" parTransId="{B315E199-0B50-48F3-BBC5-D505DD68780D}" sibTransId="{D53978E1-0E8B-4A6E-A596-267566D0A968}"/>
    <dgm:cxn modelId="{5DF0696A-CCE0-41AD-B68E-7382B205D160}" type="presOf" srcId="{54C28348-4046-4E0F-AD3D-FFE6C49B42A3}" destId="{B67E8088-C1EE-4B48-ABBE-79D5AB666D35}" srcOrd="0" destOrd="0" presId="urn:microsoft.com/office/officeart/2018/2/layout/IconVerticalSolidList"/>
    <dgm:cxn modelId="{2BB98852-5C53-4A57-B67B-50BB77153CC9}" type="presOf" srcId="{5E71F447-92C9-4324-B3C5-3D844B58657D}" destId="{BCD13159-A149-4ACB-B54A-78786E1E613F}" srcOrd="0" destOrd="0" presId="urn:microsoft.com/office/officeart/2018/2/layout/IconVerticalSolidList"/>
    <dgm:cxn modelId="{CA1F2173-75E1-49F2-B662-EC61A0A66EFF}" type="presOf" srcId="{3A41AD8E-0F05-403D-BE5D-0FC91AD29CA3}" destId="{19302E62-2755-4D65-9464-21FE585262AF}" srcOrd="0" destOrd="0" presId="urn:microsoft.com/office/officeart/2018/2/layout/IconVerticalSolidList"/>
    <dgm:cxn modelId="{6B617F54-ADC6-4508-81BF-E4EA50611775}" srcId="{F441D8C6-18BB-48C8-865A-F97011FF2747}" destId="{92537571-3C5E-4026-B105-57394D623F07}" srcOrd="0" destOrd="0" parTransId="{3B6433BC-4212-47C0-86DD-5EB655ED542F}" sibTransId="{5D4DBD0F-2355-45BD-8333-959221EA5D77}"/>
    <dgm:cxn modelId="{77B8A376-EA1E-4EE8-B3CC-B11C26EAD714}" srcId="{3A41AD8E-0F05-403D-BE5D-0FC91AD29CA3}" destId="{D409C841-8896-4D58-9D73-6A2B6835198C}" srcOrd="5" destOrd="0" parTransId="{120E362F-F70D-44CB-92AB-9D71AC3B85E2}" sibTransId="{BBFC694A-AE18-4C2F-8CC8-6F8FE502B30E}"/>
    <dgm:cxn modelId="{4A037A85-B512-43D5-BAC2-B3EC2F78157B}" srcId="{5EF8FC3D-FB66-4B45-BC59-F8E64E4CA76C}" destId="{AFC103E9-544C-47A3-B1B2-B16C99B855D3}" srcOrd="0" destOrd="0" parTransId="{5C3E32D5-0471-4DE6-8C51-7EB4B49C2148}" sibTransId="{2D820D83-B9CE-4B6A-9471-473003A5EDFE}"/>
    <dgm:cxn modelId="{222FE285-D7EB-4D1C-87A1-E0CC9DDEBB63}" srcId="{54C28348-4046-4E0F-AD3D-FFE6C49B42A3}" destId="{505DBBEC-32B4-49A2-9FF5-4267D59CCB53}" srcOrd="0" destOrd="0" parTransId="{71DA0858-1E22-4BD6-A7C9-9E26FDB3C077}" sibTransId="{C72913F4-627E-47D2-8861-F642EEDDF1A6}"/>
    <dgm:cxn modelId="{5D476187-83B6-4489-8C51-932D3CD7AA2E}" type="presOf" srcId="{92537571-3C5E-4026-B105-57394D623F07}" destId="{6630D038-5BA1-425B-A251-F017521B659E}" srcOrd="0" destOrd="0" presId="urn:microsoft.com/office/officeart/2018/2/layout/IconVerticalSolidList"/>
    <dgm:cxn modelId="{78434194-CE8F-43C4-948A-4B323D5E0611}" srcId="{3A41AD8E-0F05-403D-BE5D-0FC91AD29CA3}" destId="{5E71F447-92C9-4324-B3C5-3D844B58657D}" srcOrd="2" destOrd="0" parTransId="{47A38D30-22F6-4ACE-ACBC-0CDFD81917E6}" sibTransId="{7E42C2B5-2F25-45A6-8F59-E45CA1A81B62}"/>
    <dgm:cxn modelId="{E6FC48AA-01FD-4B29-9E0A-3A4363CF9DA7}" type="presOf" srcId="{BC4B2055-39B0-450E-9884-D86B006B53F2}" destId="{CDA2EE18-32BD-4284-AE4C-E62DDCE14BBA}" srcOrd="0" destOrd="0" presId="urn:microsoft.com/office/officeart/2018/2/layout/IconVerticalSolidList"/>
    <dgm:cxn modelId="{B2DE35B3-D67B-4D0E-AB7D-6A454C4871F7}" srcId="{3A41AD8E-0F05-403D-BE5D-0FC91AD29CA3}" destId="{5EF8FC3D-FB66-4B45-BC59-F8E64E4CA76C}" srcOrd="4" destOrd="0" parTransId="{A0DB7196-2363-4F8F-BA8C-6DCBA3946321}" sibTransId="{BD529F0E-5EAB-4E49-8859-344A6D05EE05}"/>
    <dgm:cxn modelId="{0CD0A4C7-98C5-4F0D-B757-51E57B409DE7}" type="presOf" srcId="{505DBBEC-32B4-49A2-9FF5-4267D59CCB53}" destId="{27AC6799-EFD8-445D-9802-1712AC5A0647}" srcOrd="0" destOrd="0" presId="urn:microsoft.com/office/officeart/2018/2/layout/IconVerticalSolidList"/>
    <dgm:cxn modelId="{2F3092D1-77F0-413F-95B3-06109A1AADAD}" srcId="{3A41AD8E-0F05-403D-BE5D-0FC91AD29CA3}" destId="{F441D8C6-18BB-48C8-865A-F97011FF2747}" srcOrd="0" destOrd="0" parTransId="{D091C737-9325-4340-8E45-8882D1AA0C12}" sibTransId="{908C3ECC-B664-4EAA-B84A-AA84A93CF3C1}"/>
    <dgm:cxn modelId="{B131BDD5-B5F5-4258-B1DA-59F84D753208}" type="presOf" srcId="{F205A208-CCE4-4010-91C4-667B99DD9BDE}" destId="{ED2DEF2E-45AC-472F-96F6-823599953F81}" srcOrd="0" destOrd="0" presId="urn:microsoft.com/office/officeart/2018/2/layout/IconVerticalSolidList"/>
    <dgm:cxn modelId="{15069DEE-E019-4798-9706-9623CB54778C}" type="presOf" srcId="{D5188166-1292-4310-8A20-2995AA0CBC24}" destId="{5B85BF64-BB22-4E77-B870-A9D5E248A82C}" srcOrd="0" destOrd="0" presId="urn:microsoft.com/office/officeart/2018/2/layout/IconVerticalSolidList"/>
    <dgm:cxn modelId="{1C661CEF-9442-492B-98C6-390DA3D69FAA}" srcId="{F205A208-CCE4-4010-91C4-667B99DD9BDE}" destId="{974004D6-9D6B-44F9-ADC5-C752B02F2B87}" srcOrd="0" destOrd="0" parTransId="{D91135EA-1FFB-417E-8648-7B8D6F49B1AD}" sibTransId="{BDD445F4-D68B-4A05-9912-E3A102128EF8}"/>
    <dgm:cxn modelId="{8EE1D6F1-7224-4214-B225-7AFD7FE40108}" srcId="{3A41AD8E-0F05-403D-BE5D-0FC91AD29CA3}" destId="{F205A208-CCE4-4010-91C4-667B99DD9BDE}" srcOrd="1" destOrd="0" parTransId="{D35ACE16-2503-462D-BF1A-8C1033062E98}" sibTransId="{AD9C8663-8EB3-413C-B6B7-37E6E6CD37F0}"/>
    <dgm:cxn modelId="{7CE1E7F3-E247-4035-ADE6-43F39233F450}" type="presOf" srcId="{5EF8FC3D-FB66-4B45-BC59-F8E64E4CA76C}" destId="{B7803332-13FE-4F35-AC60-C508FDBE49CB}" srcOrd="0" destOrd="0" presId="urn:microsoft.com/office/officeart/2018/2/layout/IconVerticalSolidList"/>
    <dgm:cxn modelId="{4357286D-5015-45E0-8696-FAE46C60BD42}" type="presParOf" srcId="{19302E62-2755-4D65-9464-21FE585262AF}" destId="{868FCC58-10FE-49B8-BB21-62D3DAFD1C88}" srcOrd="0" destOrd="0" presId="urn:microsoft.com/office/officeart/2018/2/layout/IconVerticalSolidList"/>
    <dgm:cxn modelId="{FC78A762-4F0E-45AA-93FF-65498D3FBFE0}" type="presParOf" srcId="{868FCC58-10FE-49B8-BB21-62D3DAFD1C88}" destId="{29753744-DDF1-4478-A71F-12F931E0CF06}" srcOrd="0" destOrd="0" presId="urn:microsoft.com/office/officeart/2018/2/layout/IconVerticalSolidList"/>
    <dgm:cxn modelId="{0BD747A4-EDBB-4C13-848B-0ED6DB7AE514}" type="presParOf" srcId="{868FCC58-10FE-49B8-BB21-62D3DAFD1C88}" destId="{9895EB1D-BF2A-4738-863D-5543EAEF261C}" srcOrd="1" destOrd="0" presId="urn:microsoft.com/office/officeart/2018/2/layout/IconVerticalSolidList"/>
    <dgm:cxn modelId="{AFD471CA-F84B-4DBA-B501-C737A1E4C173}" type="presParOf" srcId="{868FCC58-10FE-49B8-BB21-62D3DAFD1C88}" destId="{3868B17E-DFA7-466F-8E55-704396F9CA41}" srcOrd="2" destOrd="0" presId="urn:microsoft.com/office/officeart/2018/2/layout/IconVerticalSolidList"/>
    <dgm:cxn modelId="{56C5446A-5E20-4D5F-889E-2178D8375222}" type="presParOf" srcId="{868FCC58-10FE-49B8-BB21-62D3DAFD1C88}" destId="{27234F47-355B-424A-9199-364CB02F24A9}" srcOrd="3" destOrd="0" presId="urn:microsoft.com/office/officeart/2018/2/layout/IconVerticalSolidList"/>
    <dgm:cxn modelId="{5F2E8666-41B1-454D-B123-CBBA59319BF9}" type="presParOf" srcId="{868FCC58-10FE-49B8-BB21-62D3DAFD1C88}" destId="{6630D038-5BA1-425B-A251-F017521B659E}" srcOrd="4" destOrd="0" presId="urn:microsoft.com/office/officeart/2018/2/layout/IconVerticalSolidList"/>
    <dgm:cxn modelId="{C3BE1434-33FB-414E-AD00-A8F2320F8CF1}" type="presParOf" srcId="{19302E62-2755-4D65-9464-21FE585262AF}" destId="{318FBB00-10DE-487B-805B-BC177E4C5CF1}" srcOrd="1" destOrd="0" presId="urn:microsoft.com/office/officeart/2018/2/layout/IconVerticalSolidList"/>
    <dgm:cxn modelId="{4A8C0762-9E1E-426D-A1B9-579AAC74A2F1}" type="presParOf" srcId="{19302E62-2755-4D65-9464-21FE585262AF}" destId="{01DA2A12-9EAE-437C-B134-9369CDA0DC22}" srcOrd="2" destOrd="0" presId="urn:microsoft.com/office/officeart/2018/2/layout/IconVerticalSolidList"/>
    <dgm:cxn modelId="{1808F578-05A6-480E-BDAA-EEF926483C8F}" type="presParOf" srcId="{01DA2A12-9EAE-437C-B134-9369CDA0DC22}" destId="{18B6996A-6F7B-444A-BF07-B2C9CA33704F}" srcOrd="0" destOrd="0" presId="urn:microsoft.com/office/officeart/2018/2/layout/IconVerticalSolidList"/>
    <dgm:cxn modelId="{9EFA8B5F-6937-433A-B8BE-FE642E31DF86}" type="presParOf" srcId="{01DA2A12-9EAE-437C-B134-9369CDA0DC22}" destId="{AEA81AAA-B70B-4E1B-BCCB-0FF0989434BC}" srcOrd="1" destOrd="0" presId="urn:microsoft.com/office/officeart/2018/2/layout/IconVerticalSolidList"/>
    <dgm:cxn modelId="{9D273369-2DD8-427D-967A-DCFBCA5DB228}" type="presParOf" srcId="{01DA2A12-9EAE-437C-B134-9369CDA0DC22}" destId="{A2F08A38-5BDB-435D-B3D1-1C3F30AB5195}" srcOrd="2" destOrd="0" presId="urn:microsoft.com/office/officeart/2018/2/layout/IconVerticalSolidList"/>
    <dgm:cxn modelId="{1D3B6CA2-2551-4C02-B891-072ED4A3A158}" type="presParOf" srcId="{01DA2A12-9EAE-437C-B134-9369CDA0DC22}" destId="{ED2DEF2E-45AC-472F-96F6-823599953F81}" srcOrd="3" destOrd="0" presId="urn:microsoft.com/office/officeart/2018/2/layout/IconVerticalSolidList"/>
    <dgm:cxn modelId="{C2B3A8BB-0BEF-4ABD-B720-39352D163561}" type="presParOf" srcId="{01DA2A12-9EAE-437C-B134-9369CDA0DC22}" destId="{99FF7308-A8B6-475A-BE50-33BFB3DE2BAA}" srcOrd="4" destOrd="0" presId="urn:microsoft.com/office/officeart/2018/2/layout/IconVerticalSolidList"/>
    <dgm:cxn modelId="{940F0FAB-954C-4A94-A281-6BD511309EE3}" type="presParOf" srcId="{19302E62-2755-4D65-9464-21FE585262AF}" destId="{9DC912C5-DE4A-4275-A9A9-4233966C92E1}" srcOrd="3" destOrd="0" presId="urn:microsoft.com/office/officeart/2018/2/layout/IconVerticalSolidList"/>
    <dgm:cxn modelId="{71C27683-69D1-4B35-BFFD-8CA697668B19}" type="presParOf" srcId="{19302E62-2755-4D65-9464-21FE585262AF}" destId="{BDB8FF37-8ABD-4C3B-A5EE-3A99D5ED8210}" srcOrd="4" destOrd="0" presId="urn:microsoft.com/office/officeart/2018/2/layout/IconVerticalSolidList"/>
    <dgm:cxn modelId="{70A6C6F1-2318-4FC9-896D-C8492F5701D9}" type="presParOf" srcId="{BDB8FF37-8ABD-4C3B-A5EE-3A99D5ED8210}" destId="{CA7BEE39-C060-4B54-A0EA-DF99A9726675}" srcOrd="0" destOrd="0" presId="urn:microsoft.com/office/officeart/2018/2/layout/IconVerticalSolidList"/>
    <dgm:cxn modelId="{94289857-6A46-40D5-B0C2-19F5F7AECE89}" type="presParOf" srcId="{BDB8FF37-8ABD-4C3B-A5EE-3A99D5ED8210}" destId="{B89C6B8B-1AB7-485A-9965-D526C04F9B80}" srcOrd="1" destOrd="0" presId="urn:microsoft.com/office/officeart/2018/2/layout/IconVerticalSolidList"/>
    <dgm:cxn modelId="{96AB073C-716B-4AC2-90E1-4DB78578051F}" type="presParOf" srcId="{BDB8FF37-8ABD-4C3B-A5EE-3A99D5ED8210}" destId="{03A41CFB-B138-49BD-AEB6-DB8619416BD5}" srcOrd="2" destOrd="0" presId="urn:microsoft.com/office/officeart/2018/2/layout/IconVerticalSolidList"/>
    <dgm:cxn modelId="{FA188B20-02CF-4830-B89E-9396007F867F}" type="presParOf" srcId="{BDB8FF37-8ABD-4C3B-A5EE-3A99D5ED8210}" destId="{BCD13159-A149-4ACB-B54A-78786E1E613F}" srcOrd="3" destOrd="0" presId="urn:microsoft.com/office/officeart/2018/2/layout/IconVerticalSolidList"/>
    <dgm:cxn modelId="{7DA9BBF5-A468-40C6-958F-691306DC9EE0}" type="presParOf" srcId="{BDB8FF37-8ABD-4C3B-A5EE-3A99D5ED8210}" destId="{CDA2EE18-32BD-4284-AE4C-E62DDCE14BBA}" srcOrd="4" destOrd="0" presId="urn:microsoft.com/office/officeart/2018/2/layout/IconVerticalSolidList"/>
    <dgm:cxn modelId="{DA86D391-3623-4523-842F-86B9A833FC19}" type="presParOf" srcId="{19302E62-2755-4D65-9464-21FE585262AF}" destId="{AA5983DD-B712-4A59-84A6-7FB91D4EA6B8}" srcOrd="5" destOrd="0" presId="urn:microsoft.com/office/officeart/2018/2/layout/IconVerticalSolidList"/>
    <dgm:cxn modelId="{A66A8C09-9F1C-4853-A70F-4183D63E296A}" type="presParOf" srcId="{19302E62-2755-4D65-9464-21FE585262AF}" destId="{3EBF6928-2A19-49CE-8D19-077557F1EF9B}" srcOrd="6" destOrd="0" presId="urn:microsoft.com/office/officeart/2018/2/layout/IconVerticalSolidList"/>
    <dgm:cxn modelId="{ADC37642-6631-4251-A0A3-68A73DC7043D}" type="presParOf" srcId="{3EBF6928-2A19-49CE-8D19-077557F1EF9B}" destId="{9915F2AF-F004-45FB-93D6-AB2A1F907AD1}" srcOrd="0" destOrd="0" presId="urn:microsoft.com/office/officeart/2018/2/layout/IconVerticalSolidList"/>
    <dgm:cxn modelId="{6F1F94E1-07B0-46E7-82B2-80F3922BE365}" type="presParOf" srcId="{3EBF6928-2A19-49CE-8D19-077557F1EF9B}" destId="{381D3C83-FADC-4C46-BF18-BB73108E4665}" srcOrd="1" destOrd="0" presId="urn:microsoft.com/office/officeart/2018/2/layout/IconVerticalSolidList"/>
    <dgm:cxn modelId="{DE1CC12B-BA32-4EE3-A358-B682680E943A}" type="presParOf" srcId="{3EBF6928-2A19-49CE-8D19-077557F1EF9B}" destId="{DCE3F1A8-87BD-4C77-A6CB-952EB1E49A5E}" srcOrd="2" destOrd="0" presId="urn:microsoft.com/office/officeart/2018/2/layout/IconVerticalSolidList"/>
    <dgm:cxn modelId="{8D38D21C-5D50-4B08-969C-2084D9DC7FC4}" type="presParOf" srcId="{3EBF6928-2A19-49CE-8D19-077557F1EF9B}" destId="{B67E8088-C1EE-4B48-ABBE-79D5AB666D35}" srcOrd="3" destOrd="0" presId="urn:microsoft.com/office/officeart/2018/2/layout/IconVerticalSolidList"/>
    <dgm:cxn modelId="{55C873BB-ACF5-4295-BCDC-70FE6D0344D9}" type="presParOf" srcId="{3EBF6928-2A19-49CE-8D19-077557F1EF9B}" destId="{27AC6799-EFD8-445D-9802-1712AC5A0647}" srcOrd="4" destOrd="0" presId="urn:microsoft.com/office/officeart/2018/2/layout/IconVerticalSolidList"/>
    <dgm:cxn modelId="{5DCA2949-2B94-4DCF-B2EE-50D5FA532A2A}" type="presParOf" srcId="{19302E62-2755-4D65-9464-21FE585262AF}" destId="{83A9DB2F-858E-4A93-A1AA-36FB60CD7E1E}" srcOrd="7" destOrd="0" presId="urn:microsoft.com/office/officeart/2018/2/layout/IconVerticalSolidList"/>
    <dgm:cxn modelId="{F62105EE-6631-4424-85D5-23CF4FCE3B47}" type="presParOf" srcId="{19302E62-2755-4D65-9464-21FE585262AF}" destId="{10F52CE5-92DD-47D5-B5C4-7A27BDB022EE}" srcOrd="8" destOrd="0" presId="urn:microsoft.com/office/officeart/2018/2/layout/IconVerticalSolidList"/>
    <dgm:cxn modelId="{2130E2FA-5E23-4488-8D5F-50D3BC8EF033}" type="presParOf" srcId="{10F52CE5-92DD-47D5-B5C4-7A27BDB022EE}" destId="{E2791ED7-EBD3-4353-8E16-95F3BEA37C7C}" srcOrd="0" destOrd="0" presId="urn:microsoft.com/office/officeart/2018/2/layout/IconVerticalSolidList"/>
    <dgm:cxn modelId="{E046591E-535A-4489-9563-E1DE7D1852F2}" type="presParOf" srcId="{10F52CE5-92DD-47D5-B5C4-7A27BDB022EE}" destId="{273FF88B-8823-44C0-ADC9-C43E932DF1D9}" srcOrd="1" destOrd="0" presId="urn:microsoft.com/office/officeart/2018/2/layout/IconVerticalSolidList"/>
    <dgm:cxn modelId="{E3B0C490-9F60-4D3C-925D-7EAC1E96F649}" type="presParOf" srcId="{10F52CE5-92DD-47D5-B5C4-7A27BDB022EE}" destId="{8F37A624-3152-41DD-9771-9BC362861A13}" srcOrd="2" destOrd="0" presId="urn:microsoft.com/office/officeart/2018/2/layout/IconVerticalSolidList"/>
    <dgm:cxn modelId="{E7226FAC-C051-4031-90AA-D1357CF248DF}" type="presParOf" srcId="{10F52CE5-92DD-47D5-B5C4-7A27BDB022EE}" destId="{B7803332-13FE-4F35-AC60-C508FDBE49CB}" srcOrd="3" destOrd="0" presId="urn:microsoft.com/office/officeart/2018/2/layout/IconVerticalSolidList"/>
    <dgm:cxn modelId="{A695C7A4-79FD-4C93-83CB-8A3AD7F1D828}" type="presParOf" srcId="{10F52CE5-92DD-47D5-B5C4-7A27BDB022EE}" destId="{EF92C4DA-C668-4B3B-B7BD-1FBEA9FF4FDC}" srcOrd="4" destOrd="0" presId="urn:microsoft.com/office/officeart/2018/2/layout/IconVerticalSolidList"/>
    <dgm:cxn modelId="{F073CA1D-4124-4333-B893-356B45370F13}" type="presParOf" srcId="{19302E62-2755-4D65-9464-21FE585262AF}" destId="{4A145B08-1B43-4682-9760-AA46C49A0C0C}" srcOrd="9" destOrd="0" presId="urn:microsoft.com/office/officeart/2018/2/layout/IconVerticalSolidList"/>
    <dgm:cxn modelId="{14ECD565-263E-4BCB-97DD-C299CC5545D9}" type="presParOf" srcId="{19302E62-2755-4D65-9464-21FE585262AF}" destId="{B246988A-51F8-4FBF-B280-FD59D7D67B5A}" srcOrd="10" destOrd="0" presId="urn:microsoft.com/office/officeart/2018/2/layout/IconVerticalSolidList"/>
    <dgm:cxn modelId="{2D83EE71-C73B-4F2A-A75A-CF65F02B5B3E}" type="presParOf" srcId="{B246988A-51F8-4FBF-B280-FD59D7D67B5A}" destId="{C59D1611-12E3-4E16-83E5-95F2FED34141}" srcOrd="0" destOrd="0" presId="urn:microsoft.com/office/officeart/2018/2/layout/IconVerticalSolidList"/>
    <dgm:cxn modelId="{A40BB96F-541F-409B-B1B3-BC3A1ECA849B}" type="presParOf" srcId="{B246988A-51F8-4FBF-B280-FD59D7D67B5A}" destId="{9FB215E0-CB48-4823-8DA1-AB507038CC97}" srcOrd="1" destOrd="0" presId="urn:microsoft.com/office/officeart/2018/2/layout/IconVerticalSolidList"/>
    <dgm:cxn modelId="{4E88C963-BDED-4601-9A8F-F595842FA63D}" type="presParOf" srcId="{B246988A-51F8-4FBF-B280-FD59D7D67B5A}" destId="{791ADAE0-A80A-44D1-B8B8-C1801B30F1E6}" srcOrd="2" destOrd="0" presId="urn:microsoft.com/office/officeart/2018/2/layout/IconVerticalSolidList"/>
    <dgm:cxn modelId="{6C12F4C6-6D16-4A6C-89B0-598C8F5E5941}" type="presParOf" srcId="{B246988A-51F8-4FBF-B280-FD59D7D67B5A}" destId="{4131A710-39E1-4AB6-A8E3-BB8524B49536}" srcOrd="3" destOrd="0" presId="urn:microsoft.com/office/officeart/2018/2/layout/IconVerticalSolidList"/>
    <dgm:cxn modelId="{8F2B4E0B-8FA4-4C7E-B391-0A71E972F0F4}" type="presParOf" srcId="{B246988A-51F8-4FBF-B280-FD59D7D67B5A}" destId="{5B85BF64-BB22-4E77-B870-A9D5E248A82C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753744-DDF1-4478-A71F-12F931E0CF06}">
      <dsp:nvSpPr>
        <dsp:cNvPr id="0" name=""/>
        <dsp:cNvSpPr/>
      </dsp:nvSpPr>
      <dsp:spPr>
        <a:xfrm>
          <a:off x="-139397" y="10614"/>
          <a:ext cx="7240146" cy="8168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95EB1D-BF2A-4738-863D-5543EAEF261C}">
      <dsp:nvSpPr>
        <dsp:cNvPr id="0" name=""/>
        <dsp:cNvSpPr/>
      </dsp:nvSpPr>
      <dsp:spPr>
        <a:xfrm>
          <a:off x="107708" y="194412"/>
          <a:ext cx="449283" cy="4492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234F47-355B-424A-9199-364CB02F24A9}">
      <dsp:nvSpPr>
        <dsp:cNvPr id="0" name=""/>
        <dsp:cNvSpPr/>
      </dsp:nvSpPr>
      <dsp:spPr>
        <a:xfrm>
          <a:off x="804097" y="10614"/>
          <a:ext cx="3258065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Stay in contact</a:t>
          </a:r>
          <a:endParaRPr lang="en-US" sz="1900" b="1" kern="1200" dirty="0"/>
        </a:p>
      </dsp:txBody>
      <dsp:txXfrm>
        <a:off x="804097" y="10614"/>
        <a:ext cx="3258065" cy="816878"/>
      </dsp:txXfrm>
    </dsp:sp>
    <dsp:sp modelId="{6630D038-5BA1-425B-A251-F017521B659E}">
      <dsp:nvSpPr>
        <dsp:cNvPr id="0" name=""/>
        <dsp:cNvSpPr/>
      </dsp:nvSpPr>
      <dsp:spPr>
        <a:xfrm>
          <a:off x="3781522" y="10614"/>
          <a:ext cx="3598020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‘Start seeing the people you care about’.  Face to face is best but if  you can’t meet, text, video call, Zoom. </a:t>
          </a:r>
        </a:p>
      </dsp:txBody>
      <dsp:txXfrm>
        <a:off x="3781522" y="10614"/>
        <a:ext cx="3598020" cy="816878"/>
      </dsp:txXfrm>
    </dsp:sp>
    <dsp:sp modelId="{18B6996A-6F7B-444A-BF07-B2C9CA33704F}">
      <dsp:nvSpPr>
        <dsp:cNvPr id="0" name=""/>
        <dsp:cNvSpPr/>
      </dsp:nvSpPr>
      <dsp:spPr>
        <a:xfrm>
          <a:off x="-139397" y="1031713"/>
          <a:ext cx="7240146" cy="8168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81AAA-B70B-4E1B-BCCB-0FF0989434BC}">
      <dsp:nvSpPr>
        <dsp:cNvPr id="0" name=""/>
        <dsp:cNvSpPr/>
      </dsp:nvSpPr>
      <dsp:spPr>
        <a:xfrm>
          <a:off x="107708" y="1215510"/>
          <a:ext cx="449283" cy="4492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DEF2E-45AC-472F-96F6-823599953F81}">
      <dsp:nvSpPr>
        <dsp:cNvPr id="0" name=""/>
        <dsp:cNvSpPr/>
      </dsp:nvSpPr>
      <dsp:spPr>
        <a:xfrm>
          <a:off x="804097" y="1031713"/>
          <a:ext cx="3258065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Do things you enjoy</a:t>
          </a:r>
        </a:p>
      </dsp:txBody>
      <dsp:txXfrm>
        <a:off x="804097" y="1031713"/>
        <a:ext cx="3258065" cy="816878"/>
      </dsp:txXfrm>
    </dsp:sp>
    <dsp:sp modelId="{99FF7308-A8B6-475A-BE50-33BFB3DE2BAA}">
      <dsp:nvSpPr>
        <dsp:cNvPr id="0" name=""/>
        <dsp:cNvSpPr/>
      </dsp:nvSpPr>
      <dsp:spPr>
        <a:xfrm>
          <a:off x="3786837" y="1031713"/>
          <a:ext cx="3587392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Spend time doing things that are good for you and that benefit you </a:t>
          </a:r>
        </a:p>
      </dsp:txBody>
      <dsp:txXfrm>
        <a:off x="3786837" y="1031713"/>
        <a:ext cx="3587392" cy="816878"/>
      </dsp:txXfrm>
    </dsp:sp>
    <dsp:sp modelId="{CA7BEE39-C060-4B54-A0EA-DF99A9726675}">
      <dsp:nvSpPr>
        <dsp:cNvPr id="0" name=""/>
        <dsp:cNvSpPr/>
      </dsp:nvSpPr>
      <dsp:spPr>
        <a:xfrm>
          <a:off x="-139397" y="2052811"/>
          <a:ext cx="7240146" cy="8168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9C6B8B-1AB7-485A-9965-D526C04F9B80}">
      <dsp:nvSpPr>
        <dsp:cNvPr id="0" name=""/>
        <dsp:cNvSpPr/>
      </dsp:nvSpPr>
      <dsp:spPr>
        <a:xfrm>
          <a:off x="107708" y="2236609"/>
          <a:ext cx="449283" cy="4492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D13159-A149-4ACB-B54A-78786E1E613F}">
      <dsp:nvSpPr>
        <dsp:cNvPr id="0" name=""/>
        <dsp:cNvSpPr/>
      </dsp:nvSpPr>
      <dsp:spPr>
        <a:xfrm>
          <a:off x="804097" y="2052811"/>
          <a:ext cx="3258065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Routine and structure</a:t>
          </a:r>
          <a:endParaRPr lang="en-US" sz="1900" b="1" kern="1200" dirty="0"/>
        </a:p>
      </dsp:txBody>
      <dsp:txXfrm>
        <a:off x="804097" y="2052811"/>
        <a:ext cx="3258065" cy="816878"/>
      </dsp:txXfrm>
    </dsp:sp>
    <dsp:sp modelId="{CDA2EE18-32BD-4284-AE4C-E62DDCE14BBA}">
      <dsp:nvSpPr>
        <dsp:cNvPr id="0" name=""/>
        <dsp:cNvSpPr/>
      </dsp:nvSpPr>
      <dsp:spPr>
        <a:xfrm>
          <a:off x="3837611" y="2052811"/>
          <a:ext cx="3485843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Maintain or re-build a pre-lockdown routine or establish a new one</a:t>
          </a:r>
        </a:p>
      </dsp:txBody>
      <dsp:txXfrm>
        <a:off x="3837611" y="2052811"/>
        <a:ext cx="3485843" cy="816878"/>
      </dsp:txXfrm>
    </dsp:sp>
    <dsp:sp modelId="{9915F2AF-F004-45FB-93D6-AB2A1F907AD1}">
      <dsp:nvSpPr>
        <dsp:cNvPr id="0" name=""/>
        <dsp:cNvSpPr/>
      </dsp:nvSpPr>
      <dsp:spPr>
        <a:xfrm>
          <a:off x="-139397" y="3073909"/>
          <a:ext cx="7240146" cy="8168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1D3C83-FADC-4C46-BF18-BB73108E4665}">
      <dsp:nvSpPr>
        <dsp:cNvPr id="0" name=""/>
        <dsp:cNvSpPr/>
      </dsp:nvSpPr>
      <dsp:spPr>
        <a:xfrm>
          <a:off x="107708" y="3257707"/>
          <a:ext cx="449283" cy="44928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7E8088-C1EE-4B48-ABBE-79D5AB666D35}">
      <dsp:nvSpPr>
        <dsp:cNvPr id="0" name=""/>
        <dsp:cNvSpPr/>
      </dsp:nvSpPr>
      <dsp:spPr>
        <a:xfrm>
          <a:off x="804097" y="3073909"/>
          <a:ext cx="3258065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Small steps</a:t>
          </a:r>
          <a:endParaRPr lang="en-US" sz="1900" b="1" kern="1200" dirty="0"/>
        </a:p>
      </dsp:txBody>
      <dsp:txXfrm>
        <a:off x="804097" y="3073909"/>
        <a:ext cx="3258065" cy="816878"/>
      </dsp:txXfrm>
    </dsp:sp>
    <dsp:sp modelId="{27AC6799-EFD8-445D-9802-1712AC5A0647}">
      <dsp:nvSpPr>
        <dsp:cNvPr id="0" name=""/>
        <dsp:cNvSpPr/>
      </dsp:nvSpPr>
      <dsp:spPr>
        <a:xfrm>
          <a:off x="3803751" y="3073909"/>
          <a:ext cx="3553562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Take small steps to reconnect, build routine or re-establish interests </a:t>
          </a:r>
        </a:p>
      </dsp:txBody>
      <dsp:txXfrm>
        <a:off x="3803751" y="3073909"/>
        <a:ext cx="3553562" cy="816878"/>
      </dsp:txXfrm>
    </dsp:sp>
    <dsp:sp modelId="{E2791ED7-EBD3-4353-8E16-95F3BEA37C7C}">
      <dsp:nvSpPr>
        <dsp:cNvPr id="0" name=""/>
        <dsp:cNvSpPr/>
      </dsp:nvSpPr>
      <dsp:spPr>
        <a:xfrm>
          <a:off x="-139397" y="4095008"/>
          <a:ext cx="7240146" cy="8168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3FF88B-8823-44C0-ADC9-C43E932DF1D9}">
      <dsp:nvSpPr>
        <dsp:cNvPr id="0" name=""/>
        <dsp:cNvSpPr/>
      </dsp:nvSpPr>
      <dsp:spPr>
        <a:xfrm>
          <a:off x="107708" y="4278805"/>
          <a:ext cx="449283" cy="44928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803332-13FE-4F35-AC60-C508FDBE49CB}">
      <dsp:nvSpPr>
        <dsp:cNvPr id="0" name=""/>
        <dsp:cNvSpPr/>
      </dsp:nvSpPr>
      <dsp:spPr>
        <a:xfrm>
          <a:off x="804097" y="4095008"/>
          <a:ext cx="3258065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Stay positive</a:t>
          </a:r>
          <a:endParaRPr lang="en-US" sz="1900" b="1" kern="1200" dirty="0"/>
        </a:p>
      </dsp:txBody>
      <dsp:txXfrm>
        <a:off x="804097" y="4095008"/>
        <a:ext cx="3258065" cy="816878"/>
      </dsp:txXfrm>
    </dsp:sp>
    <dsp:sp modelId="{EF92C4DA-C668-4B3B-B7BD-1FBEA9FF4FDC}">
      <dsp:nvSpPr>
        <dsp:cNvPr id="0" name=""/>
        <dsp:cNvSpPr/>
      </dsp:nvSpPr>
      <dsp:spPr>
        <a:xfrm>
          <a:off x="3861161" y="4095008"/>
          <a:ext cx="3438743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Try and keep hopeful and optimistic about the future </a:t>
          </a:r>
        </a:p>
      </dsp:txBody>
      <dsp:txXfrm>
        <a:off x="3861161" y="4095008"/>
        <a:ext cx="3438743" cy="816878"/>
      </dsp:txXfrm>
    </dsp:sp>
    <dsp:sp modelId="{C59D1611-12E3-4E16-83E5-95F2FED34141}">
      <dsp:nvSpPr>
        <dsp:cNvPr id="0" name=""/>
        <dsp:cNvSpPr/>
      </dsp:nvSpPr>
      <dsp:spPr>
        <a:xfrm>
          <a:off x="-139397" y="5116106"/>
          <a:ext cx="7240146" cy="8168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215E0-CB48-4823-8DA1-AB507038CC97}">
      <dsp:nvSpPr>
        <dsp:cNvPr id="0" name=""/>
        <dsp:cNvSpPr/>
      </dsp:nvSpPr>
      <dsp:spPr>
        <a:xfrm>
          <a:off x="107708" y="5299904"/>
          <a:ext cx="449283" cy="44928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31A710-39E1-4AB6-A8E3-BB8524B49536}">
      <dsp:nvSpPr>
        <dsp:cNvPr id="0" name=""/>
        <dsp:cNvSpPr/>
      </dsp:nvSpPr>
      <dsp:spPr>
        <a:xfrm>
          <a:off x="804097" y="5116106"/>
          <a:ext cx="3258065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Ask for help</a:t>
          </a:r>
          <a:endParaRPr lang="en-US" sz="1900" b="1" kern="1200" dirty="0"/>
        </a:p>
      </dsp:txBody>
      <dsp:txXfrm>
        <a:off x="804097" y="5116106"/>
        <a:ext cx="3258065" cy="816878"/>
      </dsp:txXfrm>
    </dsp:sp>
    <dsp:sp modelId="{5B85BF64-BB22-4E77-B870-A9D5E248A82C}">
      <dsp:nvSpPr>
        <dsp:cNvPr id="0" name=""/>
        <dsp:cNvSpPr/>
      </dsp:nvSpPr>
      <dsp:spPr>
        <a:xfrm>
          <a:off x="3854525" y="5116106"/>
          <a:ext cx="3452014" cy="81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53" tIns="86453" rIns="86453" bIns="8645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Reach out; find the right person to talk to; you’re not alone  </a:t>
          </a:r>
        </a:p>
      </dsp:txBody>
      <dsp:txXfrm>
        <a:off x="3854525" y="5116106"/>
        <a:ext cx="3452014" cy="816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49F78-E3AD-48C0-B309-654443E1A4BB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BB083-B8C8-4433-A278-A8FF93A6C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638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49B56B-B0C6-4150-A0FB-013FC5DFB0D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858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9FA0D-8EB9-416E-8829-0468E16D0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720872-642D-45D4-9E13-E15FE1823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8208F-5B4B-4E74-ACB8-1DB13AE51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666F8-B465-443F-9C9C-221D1F548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B3F5B-2FAD-4F2E-8C45-28D55A21C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852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666C3-4678-4830-8B86-776DED812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52D0C-D7A3-43FA-B31F-153804F0F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A1E39-D468-4B4A-AE47-4193455A3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D1179-1BA1-4AD9-9519-F45CE3BB6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F1D88-194B-40CA-B1E8-160DA116A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00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1225D-8D04-4DBB-8338-56A667E8C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E34D2-3393-4DF4-9A50-751FA5A57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9594B-90A9-480D-A125-2A8DF613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0DD55-F597-4B16-9B7A-9C8104C52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8D83E-4678-42C3-B2B4-1BE6DFB10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240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3E96-B82C-43A1-9A2B-5ACFC9616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D524D-B763-4C1C-B796-E4DA131D5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B93C2-846C-4179-B5CD-DBAFD50A5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607F8-8167-4A02-9569-062FFF89A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BB7F3-1EB8-42EE-AD99-B6178841F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56FAA-6026-4E23-B12D-3852E847F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292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123B2-51C9-44DB-8ABF-E1FF4AC38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E279F-4A3A-4B0C-AEFD-36EF5848D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49137-D561-48A5-8B4E-6D152DD05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E15D7F-E50A-4DDC-9988-D2FC9E2739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CD8E82-7E8C-42EC-A544-DFEDEADE07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80BB14-8424-4AEB-9003-8979948F8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0BAD67-3D34-46DD-B3C1-4F265E99F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EBC739-2C7E-49C8-8BC0-23DE37520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02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DC98B-5F40-4E4A-9B3B-4039276CC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AC0A9E-AB11-43C0-9B98-435D3A5B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F8879D-54E8-4B1B-A84A-C4C9D4CE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2D15FD-6A1B-41C5-9511-08535A19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6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A279F2-C597-4078-A26C-92B52D1B1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986848-28F3-48A9-8AB1-29D6247BA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9DB761-255E-43DD-91D4-F80D41E41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00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DFE9F-9131-4B5F-9FEC-FC1190BF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D2D5F-49E7-4D0D-BA28-04A64819F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608A7-F5FA-4B00-9F5E-4165AE848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5B890-1D30-45DC-A80F-74620303C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E1A260-4EA8-498D-98F7-1154A8BD5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58726-3F1A-4CB4-8AC7-B86FF28D0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409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EA4DF-C952-4CEF-9766-6806F626C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9E95F6-9588-4697-AA8C-866350350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B0CD8-16A5-48E9-859F-CC5A956B3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9E577-B3A2-45D4-A461-299A73CF1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1990B-0F27-454D-ABB9-306380317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1843D7-3812-4BC5-8CAB-A7FC3880C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91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4BE0C-2D9F-47AD-AF25-87498D99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B75A08-76DC-4FA9-90F0-4E8944EE3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7A716-5F01-45E4-8A1B-827727D8A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6CF60-9673-4B45-B801-411731D3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6EB37-0073-4A6A-9C5B-9A5C83842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72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F497E7-8AB6-4794-842B-0D3A33A8E3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EB9BD7-20D1-4306-9637-DB18F603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52106-735A-49B9-864E-FE59EA297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4FE3F-1D48-4D2D-922D-5A7381E5C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85747-D2E2-4AA9-979D-A1CBD58DF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879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F4184"/>
            </a:gs>
            <a:gs pos="5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5DAAD-9779-49D7-A3E0-B8A1035E1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63DB55-7FB8-4318-975C-F9FF37AA1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E8C36-6BE3-422D-80ED-4716ED2AB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184C7-0A84-4138-9380-3F3EC88344CA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53801-A961-4B96-90F7-2AE364BEF3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32A5E-493F-4DB8-8CBA-5DF48BA31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1EDC4-109C-40DD-AB3D-9CB77357F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11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http://lawyersandsettlements.com/blog/week-adjourned-9-11-15-facebook-e-cigarettes-rv-refrigerators.html" TargetMode="External"/><Relationship Id="rId3" Type="http://schemas.openxmlformats.org/officeDocument/2006/relationships/hyperlink" Target="https://commons.wikimedia.org/wiki/File:WhatsApp_logo-color-vertical.svg" TargetMode="External"/><Relationship Id="rId7" Type="http://schemas.openxmlformats.org/officeDocument/2006/relationships/hyperlink" Target="http://www.pngall.com/twitter-png" TargetMode="External"/><Relationship Id="rId12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hyperlink" Target="https://commons.wikimedia.org/wiki/File:YouTube_social_white_square_(2017).svg" TargetMode="External"/><Relationship Id="rId5" Type="http://schemas.openxmlformats.org/officeDocument/2006/relationships/hyperlink" Target="https://en.wikipedia.org/wiki/File:Instagram_logo_2016.svg" TargetMode="External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hyperlink" Target="https://en.wikipedia.org/wiki/Snapchat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D9FD56-012D-472C-A485-10BC156F54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35" b="729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5CECF-B13F-4FB1-AD5C-6A43B7F84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GB" sz="5200" dirty="0">
                <a:latin typeface="Arial Black" panose="020B0A04020102020204" pitchFamily="34" charset="0"/>
              </a:rPr>
              <a:t>How Key Messages Can Be shared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6E1CA6-F177-4A31-AFC4-A6B8EC703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GB" dirty="0">
                <a:latin typeface="Arial Black" panose="020B0A04020102020204" pitchFamily="34" charset="0"/>
              </a:rPr>
              <a:t>To All Care Leavers and Services That Support Them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46523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64E95-9C30-4B9C-928F-A044B3687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GB" sz="5600" dirty="0">
                <a:solidFill>
                  <a:schemeClr val="bg1"/>
                </a:solidFill>
                <a:latin typeface="Arial Black" panose="020B0A04020102020204" pitchFamily="34" charset="0"/>
              </a:rPr>
              <a:t>What we know.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73499-E153-420C-A938-9B263FA1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Initial findings showed that Care Leavers were feeling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Isolated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Lonely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Struggling with mental Health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Uncertain of the future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Money Worries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Employment Worries 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935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A01560-249F-4F1A-9ACA-F21BC0FF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GB" sz="5600" dirty="0">
                <a:solidFill>
                  <a:schemeClr val="bg1"/>
                </a:solidFill>
                <a:latin typeface="Arial Black" panose="020B0A04020102020204" pitchFamily="34" charset="0"/>
              </a:rPr>
              <a:t>Why Now?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B5AA-CFEA-448D-A1D5-1965AF69C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Initial finding were after the first lockdown in March 2020.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Key messages even more important as we are now back under lockdown restrictions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Current lockdown restrictions have hit harder than before so now it is even more important to communicate the key messages widely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75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A01560-249F-4F1A-9ACA-F21BC0FF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Arial Black" panose="020B0A04020102020204" pitchFamily="34" charset="0"/>
              </a:rPr>
              <a:t> The importance of communicating key messages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B5AA-CFEA-448D-A1D5-1965AF69C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Care Leavers to have their voice heard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To ensure Care Leavers feel less alone and to help reduce isolation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To feel supported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To ensure service are providing support 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688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97FC8-5DCA-E449-B43A-7758E414B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8280"/>
            <a:ext cx="3390645" cy="3363597"/>
          </a:xfrm>
        </p:spPr>
        <p:txBody>
          <a:bodyPr>
            <a:normAutofit/>
          </a:bodyPr>
          <a:lstStyle/>
          <a:p>
            <a:pPr algn="r"/>
            <a:br>
              <a:rPr lang="en-US" sz="3200" dirty="0">
                <a:solidFill>
                  <a:schemeClr val="bg1"/>
                </a:solidFill>
              </a:rPr>
            </a:br>
            <a:br>
              <a:rPr lang="en-US" sz="3200" dirty="0">
                <a:solidFill>
                  <a:schemeClr val="bg1"/>
                </a:solidFill>
              </a:rPr>
            </a:b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key messages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67A04A-6880-4848-A261-8C15FE05F4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543439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06C7D89-2925-4BA0-97C7-D9D76367BB61}"/>
              </a:ext>
            </a:extLst>
          </p:cNvPr>
          <p:cNvSpPr/>
          <p:nvPr/>
        </p:nvSpPr>
        <p:spPr>
          <a:xfrm>
            <a:off x="0" y="0"/>
            <a:ext cx="4206240" cy="7287065"/>
          </a:xfrm>
          <a:prstGeom prst="rect">
            <a:avLst/>
          </a:prstGeom>
          <a:gradFill>
            <a:gsLst>
              <a:gs pos="0">
                <a:srgbClr val="8F4184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50800" dir="5400000" algn="ctr" rotWithShape="0">
              <a:srgbClr val="8F4184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984A1F-B1B2-40D1-BC45-4971688B4401}"/>
              </a:ext>
            </a:extLst>
          </p:cNvPr>
          <p:cNvSpPr/>
          <p:nvPr/>
        </p:nvSpPr>
        <p:spPr>
          <a:xfrm>
            <a:off x="394251" y="2054087"/>
            <a:ext cx="3516541" cy="3046070"/>
          </a:xfrm>
          <a:prstGeom prst="rect">
            <a:avLst/>
          </a:prstGeom>
          <a:solidFill>
            <a:srgbClr val="8F418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7E88AF-4D2F-46C7-A2C9-3A9281CE550E}"/>
              </a:ext>
            </a:extLst>
          </p:cNvPr>
          <p:cNvSpPr txBox="1"/>
          <p:nvPr/>
        </p:nvSpPr>
        <p:spPr>
          <a:xfrm>
            <a:off x="394251" y="2459504"/>
            <a:ext cx="35165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Arial Black" panose="020B0A04020102020204" pitchFamily="34" charset="0"/>
              </a:rPr>
              <a:t>A Reminder of Key Messages </a:t>
            </a:r>
          </a:p>
        </p:txBody>
      </p:sp>
    </p:spTree>
    <p:extLst>
      <p:ext uri="{BB962C8B-B14F-4D97-AF65-F5344CB8AC3E}">
        <p14:creationId xmlns:p14="http://schemas.microsoft.com/office/powerpoint/2010/main" val="1614233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A2EF7-3632-40D0-AB33-66E30853EE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0233" y="327286"/>
            <a:ext cx="4426755" cy="11184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u="sng" kern="1200" dirty="0">
                <a:solidFill>
                  <a:schemeClr val="tx1"/>
                </a:solidFill>
                <a:latin typeface="Arial Black" panose="020B0A04020102020204" pitchFamily="34" charset="0"/>
              </a:rPr>
              <a:t>Social Media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9FE925D-A6F2-4C49-9ABA-3DDD173DF905}"/>
              </a:ext>
            </a:extLst>
          </p:cNvPr>
          <p:cNvSpPr txBox="1"/>
          <p:nvPr/>
        </p:nvSpPr>
        <p:spPr>
          <a:xfrm>
            <a:off x="913872" y="1195755"/>
            <a:ext cx="4426757" cy="26232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 Black" panose="020B0A04020102020204" pitchFamily="34" charset="0"/>
              </a:rPr>
              <a:t>The top 6 social media platforms used by 16–25-year-olds are: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Arial Black" panose="020B0A04020102020204" pitchFamily="34" charset="0"/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 Black" panose="020B0A04020102020204" pitchFamily="34" charset="0"/>
              </a:rPr>
              <a:t>YouTube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 Black" panose="020B0A04020102020204" pitchFamily="34" charset="0"/>
              </a:rPr>
              <a:t>Facebook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 Black" panose="020B0A04020102020204" pitchFamily="34" charset="0"/>
              </a:rPr>
              <a:t>WhatsApp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 Black" panose="020B0A04020102020204" pitchFamily="34" charset="0"/>
              </a:rPr>
              <a:t>Instagram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 Black" panose="020B0A04020102020204" pitchFamily="34" charset="0"/>
              </a:rPr>
              <a:t>Snapchat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 Black" panose="020B0A04020102020204" pitchFamily="34" charset="0"/>
              </a:rPr>
              <a:t>Twitter</a:t>
            </a:r>
          </a:p>
        </p:txBody>
      </p:sp>
      <p:sp>
        <p:nvSpPr>
          <p:cNvPr id="79" name="Oval 66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7383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Picture 32" descr="Icon&#10;&#10;Description automatically generated">
            <a:extLst>
              <a:ext uri="{FF2B5EF4-FFF2-40B4-BE49-F238E27FC236}">
                <a16:creationId xmlns:a16="http://schemas.microsoft.com/office/drawing/2014/main" id="{E422190A-839B-4400-A8D9-CA92E289A6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2" b="-2"/>
          <a:stretch/>
        </p:blipFill>
        <p:spPr>
          <a:xfrm>
            <a:off x="5761975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80" name="Freeform: Shape 68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Oval 70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196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26" descr="Logo, icon&#10;&#10;Description automatically generated">
            <a:extLst>
              <a:ext uri="{FF2B5EF4-FFF2-40B4-BE49-F238E27FC236}">
                <a16:creationId xmlns:a16="http://schemas.microsoft.com/office/drawing/2014/main" id="{EA6EF67C-8D8F-4E4D-8707-6A21B17BB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5933788" y="2715337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36" name="Picture 35" descr="Icon&#10;&#10;Description automatically generated">
            <a:extLst>
              <a:ext uri="{FF2B5EF4-FFF2-40B4-BE49-F238E27FC236}">
                <a16:creationId xmlns:a16="http://schemas.microsoft.com/office/drawing/2014/main" id="{F3A2D983-3F4B-4279-AD62-E36333407C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t="6429" r="-4" b="9712"/>
          <a:stretch/>
        </p:blipFill>
        <p:spPr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82" name="Freeform: Shape 72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0930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: Shape 74">
            <a:extLst>
              <a:ext uri="{FF2B5EF4-FFF2-40B4-BE49-F238E27FC236}">
                <a16:creationId xmlns:a16="http://schemas.microsoft.com/office/drawing/2014/main" id="{0640CCAE-325C-4DD0-BB26-38BF690F3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0935"/>
            <a:ext cx="1732108" cy="2175118"/>
          </a:xfrm>
          <a:custGeom>
            <a:avLst/>
            <a:gdLst>
              <a:gd name="connsiteX0" fmla="*/ 644549 w 1732108"/>
              <a:gd name="connsiteY0" fmla="*/ 0 h 2175118"/>
              <a:gd name="connsiteX1" fmla="*/ 1732108 w 1732108"/>
              <a:gd name="connsiteY1" fmla="*/ 1087559 h 2175118"/>
              <a:gd name="connsiteX2" fmla="*/ 644549 w 1732108"/>
              <a:gd name="connsiteY2" fmla="*/ 2175118 h 2175118"/>
              <a:gd name="connsiteX3" fmla="*/ 36485 w 1732108"/>
              <a:gd name="connsiteY3" fmla="*/ 1989380 h 2175118"/>
              <a:gd name="connsiteX4" fmla="*/ 0 w 1732108"/>
              <a:gd name="connsiteY4" fmla="*/ 1959278 h 2175118"/>
              <a:gd name="connsiteX5" fmla="*/ 0 w 1732108"/>
              <a:gd name="connsiteY5" fmla="*/ 215841 h 2175118"/>
              <a:gd name="connsiteX6" fmla="*/ 36485 w 1732108"/>
              <a:gd name="connsiteY6" fmla="*/ 185738 h 2175118"/>
              <a:gd name="connsiteX7" fmla="*/ 644549 w 1732108"/>
              <a:gd name="connsiteY7" fmla="*/ 0 h 217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108" h="2175118">
                <a:moveTo>
                  <a:pt x="644549" y="0"/>
                </a:moveTo>
                <a:cubicBezTo>
                  <a:pt x="1245191" y="0"/>
                  <a:pt x="1732108" y="486917"/>
                  <a:pt x="1732108" y="1087559"/>
                </a:cubicBezTo>
                <a:cubicBezTo>
                  <a:pt x="1732108" y="1688201"/>
                  <a:pt x="1245191" y="2175118"/>
                  <a:pt x="644549" y="2175118"/>
                </a:cubicBezTo>
                <a:cubicBezTo>
                  <a:pt x="419308" y="2175118"/>
                  <a:pt x="210060" y="2106646"/>
                  <a:pt x="36485" y="1989380"/>
                </a:cubicBezTo>
                <a:lnTo>
                  <a:pt x="0" y="1959278"/>
                </a:lnTo>
                <a:lnTo>
                  <a:pt x="0" y="215841"/>
                </a:lnTo>
                <a:lnTo>
                  <a:pt x="36485" y="185738"/>
                </a:lnTo>
                <a:cubicBezTo>
                  <a:pt x="210060" y="68473"/>
                  <a:pt x="419308" y="0"/>
                  <a:pt x="64454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6AD0CEF7-2083-4E14-A1EF-192AD19EAEF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7630" r="7481" b="6"/>
          <a:stretch/>
        </p:blipFill>
        <p:spPr>
          <a:xfrm>
            <a:off x="20" y="4414950"/>
            <a:ext cx="1568072" cy="1847088"/>
          </a:xfrm>
          <a:custGeom>
            <a:avLst/>
            <a:gdLst/>
            <a:ahLst/>
            <a:cxnLst/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F38831A1-0A02-4684-97B5-E32680ACFE2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 t="23565" r="5" b="23568"/>
          <a:stretch/>
        </p:blipFill>
        <p:spPr>
          <a:xfrm>
            <a:off x="1866382" y="4769536"/>
            <a:ext cx="3950208" cy="2088462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84" name="Freeform: Shape 76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 descr="Logo, icon&#10;&#10;Description automatically generated">
            <a:extLst>
              <a:ext uri="{FF2B5EF4-FFF2-40B4-BE49-F238E27FC236}">
                <a16:creationId xmlns:a16="http://schemas.microsoft.com/office/drawing/2014/main" id="{4CB7F204-472A-48E2-9F78-7149B5D6785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 t="7487" r="-4" b="6743"/>
          <a:stretch/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06290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F4184"/>
            </a:gs>
            <a:gs pos="3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2A351-6786-470A-91AA-BB596C11EF42}"/>
              </a:ext>
            </a:extLst>
          </p:cNvPr>
          <p:cNvSpPr txBox="1"/>
          <p:nvPr/>
        </p:nvSpPr>
        <p:spPr>
          <a:xfrm>
            <a:off x="1209250" y="1242052"/>
            <a:ext cx="3855119" cy="446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rPr>
              <a:t>Ways to communicate the key messages via social media </a:t>
            </a:r>
          </a:p>
        </p:txBody>
      </p:sp>
      <p:sp>
        <p:nvSpPr>
          <p:cNvPr id="14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D9A0F-ACA5-4943-A67D-E813F1AF0895}"/>
              </a:ext>
            </a:extLst>
          </p:cNvPr>
          <p:cNvSpPr txBox="1"/>
          <p:nvPr/>
        </p:nvSpPr>
        <p:spPr>
          <a:xfrm>
            <a:off x="6297233" y="518400"/>
            <a:ext cx="4771607" cy="5837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Ensure you are using the right platform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Appropriate for age group and demographic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Accessible to all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Larger groups such as ‘Care Leavers Rock’ – more followers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Local authority social media pages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Arial Black" panose="020B0A04020102020204" pitchFamily="34" charset="0"/>
              </a:rPr>
              <a:t>Ensure young people are following these pages to be an efficient dissemination tool </a:t>
            </a:r>
          </a:p>
        </p:txBody>
      </p:sp>
      <p:sp>
        <p:nvSpPr>
          <p:cNvPr id="18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055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439BD454-FFF7-4ADA-9726-B0DB88AA9934}"/>
              </a:ext>
            </a:extLst>
          </p:cNvPr>
          <p:cNvSpPr/>
          <p:nvPr/>
        </p:nvSpPr>
        <p:spPr>
          <a:xfrm>
            <a:off x="326334" y="1013008"/>
            <a:ext cx="11539331" cy="5059800"/>
          </a:xfrm>
          <a:prstGeom prst="wedgeEllipseCallout">
            <a:avLst>
              <a:gd name="adj1" fmla="val -16696"/>
              <a:gd name="adj2" fmla="val 64668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8ACE78-D81F-4BA4-804B-C219C9EDD79D}"/>
              </a:ext>
            </a:extLst>
          </p:cNvPr>
          <p:cNvSpPr txBox="1"/>
          <p:nvPr/>
        </p:nvSpPr>
        <p:spPr>
          <a:xfrm>
            <a:off x="250697" y="263139"/>
            <a:ext cx="4852482" cy="61555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 sz="3400" b="1" dirty="0">
                <a:solidFill>
                  <a:srgbClr val="002060"/>
                </a:solidFill>
                <a:latin typeface="Calibri" panose="020F0502020204030204"/>
              </a:rPr>
              <a:t>Your messages to services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86AAD8-3838-4435-888A-418D0D155B3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46" y="5418136"/>
            <a:ext cx="1248848" cy="1236487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7EA02E-46C9-42F7-A3EC-28F080B74B41}"/>
              </a:ext>
            </a:extLst>
          </p:cNvPr>
          <p:cNvSpPr txBox="1"/>
          <p:nvPr/>
        </p:nvSpPr>
        <p:spPr>
          <a:xfrm>
            <a:off x="7222436" y="256264"/>
            <a:ext cx="4718867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2060"/>
                </a:solidFill>
                <a:latin typeface="Calibri" panose="020F0502020204030204"/>
              </a:rPr>
              <a:t>Lockdown has left many care leavers feeling lonely, unmotivated, depressed &amp; anxious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8A15DD-907E-4545-9014-39B2E59EE5C4}"/>
              </a:ext>
            </a:extLst>
          </p:cNvPr>
          <p:cNvSpPr txBox="1"/>
          <p:nvPr/>
        </p:nvSpPr>
        <p:spPr>
          <a:xfrm>
            <a:off x="3808700" y="1195688"/>
            <a:ext cx="43048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>
                <a:solidFill>
                  <a:srgbClr val="002060"/>
                </a:solidFill>
                <a:latin typeface="Calibri" panose="020F0502020204030204"/>
              </a:rPr>
              <a:t>*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Be </a:t>
            </a: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proactive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: ‘</a:t>
            </a:r>
            <a:r>
              <a:rPr lang="en-GB" sz="2200" i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make the first move</a:t>
            </a:r>
            <a:r>
              <a:rPr lang="en-GB" sz="2200" dirty="0">
                <a:solidFill>
                  <a:schemeClr val="accent5"/>
                </a:solidFill>
                <a:latin typeface="Calibri" panose="020F0502020204030204"/>
              </a:rPr>
              <a:t>’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2B1E3E-1C91-4395-A78A-A0FA020BD3C4}"/>
              </a:ext>
            </a:extLst>
          </p:cNvPr>
          <p:cNvSpPr txBox="1"/>
          <p:nvPr/>
        </p:nvSpPr>
        <p:spPr>
          <a:xfrm>
            <a:off x="2682901" y="2214073"/>
            <a:ext cx="74222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>
                <a:solidFill>
                  <a:srgbClr val="002060"/>
                </a:solidFill>
                <a:latin typeface="Calibri" panose="020F0502020204030204"/>
              </a:rPr>
              <a:t>*</a:t>
            </a: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Start difficult conversations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, like mental health and loneliness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DFE5F6-103C-4E4C-A9BD-803872AD4174}"/>
              </a:ext>
            </a:extLst>
          </p:cNvPr>
          <p:cNvSpPr txBox="1"/>
          <p:nvPr/>
        </p:nvSpPr>
        <p:spPr>
          <a:xfrm>
            <a:off x="1911843" y="3771259"/>
            <a:ext cx="8644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002060"/>
                </a:solidFill>
                <a:latin typeface="Calibri" panose="020F0502020204030204"/>
              </a:rPr>
              <a:t>*</a:t>
            </a:r>
            <a:r>
              <a:rPr lang="en-GB" sz="2200" b="1" dirty="0">
                <a:solidFill>
                  <a:srgbClr val="002060"/>
                </a:solidFill>
                <a:latin typeface="Calibri" panose="020F0502020204030204"/>
              </a:rPr>
              <a:t>Help us take small steps </a:t>
            </a:r>
            <a:r>
              <a:rPr lang="en-GB" sz="2200" dirty="0">
                <a:solidFill>
                  <a:srgbClr val="002060"/>
                </a:solidFill>
                <a:latin typeface="Calibri" panose="020F0502020204030204"/>
              </a:rPr>
              <a:t>to rebuild routines, connections and interests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5A2CC-86D8-4EE3-984E-60FCDBAD10C1}"/>
              </a:ext>
            </a:extLst>
          </p:cNvPr>
          <p:cNvSpPr txBox="1"/>
          <p:nvPr/>
        </p:nvSpPr>
        <p:spPr>
          <a:xfrm>
            <a:off x="2611824" y="1689731"/>
            <a:ext cx="74696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200" dirty="0">
                <a:solidFill>
                  <a:srgbClr val="002060"/>
                </a:solidFill>
                <a:latin typeface="Calibri" panose="020F0502020204030204"/>
              </a:rPr>
              <a:t>* We don’t like to look weak … it can be </a:t>
            </a:r>
            <a:r>
              <a:rPr lang="en-GB" sz="2200" b="1" dirty="0">
                <a:solidFill>
                  <a:srgbClr val="002060"/>
                </a:solidFill>
                <a:latin typeface="Calibri" panose="020F0502020204030204"/>
              </a:rPr>
              <a:t>hard to ask for support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0D9304-B138-44E2-8630-84E95A2CF504}"/>
              </a:ext>
            </a:extLst>
          </p:cNvPr>
          <p:cNvSpPr txBox="1"/>
          <p:nvPr/>
        </p:nvSpPr>
        <p:spPr>
          <a:xfrm>
            <a:off x="1911843" y="3224910"/>
            <a:ext cx="86440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>
                <a:solidFill>
                  <a:schemeClr val="accent2"/>
                </a:solidFill>
                <a:latin typeface="Calibri" panose="020F0502020204030204"/>
              </a:rPr>
              <a:t>*</a:t>
            </a: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Face-to-face support is best 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but if that’s restricted, Zoom or similar is OK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84E77E-8229-4C23-A1E1-B2D3BA90E3A2}"/>
              </a:ext>
            </a:extLst>
          </p:cNvPr>
          <p:cNvSpPr txBox="1"/>
          <p:nvPr/>
        </p:nvSpPr>
        <p:spPr>
          <a:xfrm>
            <a:off x="2024580" y="4375684"/>
            <a:ext cx="8644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002060"/>
                </a:solidFill>
                <a:latin typeface="Calibri" panose="020F0502020204030204"/>
              </a:rPr>
              <a:t>*</a:t>
            </a: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Help us to be independent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: sense of achievement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FA9532-FAB5-4497-9DBE-78F2F9635D8B}"/>
              </a:ext>
            </a:extLst>
          </p:cNvPr>
          <p:cNvSpPr txBox="1"/>
          <p:nvPr/>
        </p:nvSpPr>
        <p:spPr>
          <a:xfrm>
            <a:off x="2288168" y="2682641"/>
            <a:ext cx="816082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Don’t forget or abandon us: </a:t>
            </a:r>
            <a:r>
              <a:rPr lang="en-GB" sz="2300" b="1" dirty="0">
                <a:solidFill>
                  <a:srgbClr val="002060"/>
                </a:solidFill>
                <a:latin typeface="Calibri" panose="020F0502020204030204"/>
              </a:rPr>
              <a:t>r</a:t>
            </a: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out </a:t>
            </a: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us</a:t>
            </a:r>
            <a:r>
              <a:rPr lang="en-GB" sz="2300" dirty="0">
                <a:solidFill>
                  <a:srgbClr val="002060"/>
                </a:solidFill>
                <a:latin typeface="Calibri" panose="020F0502020204030204"/>
              </a:rPr>
              <a:t> and </a:t>
            </a: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in regularly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A7A748-FF43-471C-998E-7435CCBECF4F}"/>
              </a:ext>
            </a:extLst>
          </p:cNvPr>
          <p:cNvSpPr txBox="1"/>
          <p:nvPr/>
        </p:nvSpPr>
        <p:spPr>
          <a:xfrm>
            <a:off x="1911843" y="4968999"/>
            <a:ext cx="86440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002060"/>
                </a:solidFill>
                <a:latin typeface="Calibri" panose="020F0502020204030204"/>
              </a:rPr>
              <a:t>*Actively</a:t>
            </a:r>
            <a:r>
              <a:rPr lang="en-GB" sz="2200" b="1" dirty="0">
                <a:solidFill>
                  <a:srgbClr val="002060"/>
                </a:solidFill>
                <a:latin typeface="Calibri" panose="020F0502020204030204"/>
              </a:rPr>
              <a:t> provide information</a:t>
            </a:r>
            <a:r>
              <a:rPr lang="en-GB" sz="2200" dirty="0">
                <a:solidFill>
                  <a:srgbClr val="002060"/>
                </a:solidFill>
                <a:latin typeface="Calibri" panose="020F0502020204030204"/>
              </a:rPr>
              <a:t>, including health information related to </a:t>
            </a:r>
            <a:r>
              <a:rPr lang="en-GB" sz="2200" dirty="0" err="1">
                <a:solidFill>
                  <a:srgbClr val="002060"/>
                </a:solidFill>
                <a:latin typeface="Calibri" panose="020F0502020204030204"/>
              </a:rPr>
              <a:t>Covid</a:t>
            </a:r>
            <a:r>
              <a:rPr lang="en-GB" sz="2200" dirty="0">
                <a:solidFill>
                  <a:srgbClr val="002060"/>
                </a:solidFill>
                <a:latin typeface="Calibri" panose="020F0502020204030204"/>
              </a:rPr>
              <a:t>/post-lockdown</a:t>
            </a:r>
          </a:p>
        </p:txBody>
      </p:sp>
    </p:spTree>
    <p:extLst>
      <p:ext uri="{BB962C8B-B14F-4D97-AF65-F5344CB8AC3E}">
        <p14:creationId xmlns:p14="http://schemas.microsoft.com/office/powerpoint/2010/main" val="1595527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F4184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3DE919-E452-4FA6-B8E3-53DBDB3CF7B8}"/>
              </a:ext>
            </a:extLst>
          </p:cNvPr>
          <p:cNvSpPr txBox="1"/>
          <p:nvPr/>
        </p:nvSpPr>
        <p:spPr>
          <a:xfrm>
            <a:off x="1245072" y="1289765"/>
            <a:ext cx="3651101" cy="4270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 dirty="0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rPr>
              <a:t>How to ensure services are communicating key messages to care leavers 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FCDAB35-7BEF-4EBD-B7BD-765D4A9C2367}"/>
              </a:ext>
            </a:extLst>
          </p:cNvPr>
          <p:cNvSpPr txBox="1"/>
          <p:nvPr/>
        </p:nvSpPr>
        <p:spPr>
          <a:xfrm>
            <a:off x="6679096" y="1084507"/>
            <a:ext cx="48105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 Black" panose="020B0A04020102020204" pitchFamily="34" charset="0"/>
              </a:rPr>
              <a:t>Information to be disseminated to PA’s</a:t>
            </a:r>
          </a:p>
          <a:p>
            <a:endParaRPr lang="en-GB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 Black" panose="020B0A04020102020204" pitchFamily="34" charset="0"/>
              </a:rPr>
              <a:t>Key messages available as a leaflet </a:t>
            </a:r>
          </a:p>
          <a:p>
            <a:endParaRPr lang="en-GB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 Black" panose="020B0A04020102020204" pitchFamily="34" charset="0"/>
              </a:rPr>
              <a:t>Short, concise film clips </a:t>
            </a:r>
          </a:p>
          <a:p>
            <a:endParaRPr lang="en-GB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 Black" panose="020B0A04020102020204" pitchFamily="34" charset="0"/>
              </a:rPr>
              <a:t>Animation with flash up words and images </a:t>
            </a:r>
          </a:p>
          <a:p>
            <a:endParaRPr lang="en-GB" dirty="0">
              <a:latin typeface="Arial Black" panose="020B0A04020102020204" pitchFamily="34" charset="0"/>
            </a:endParaRPr>
          </a:p>
          <a:p>
            <a:endParaRPr lang="en-GB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 Black" panose="020B0A04020102020204" pitchFamily="34" charset="0"/>
              </a:rPr>
              <a:t>Information to be available at local youth hubs </a:t>
            </a:r>
          </a:p>
        </p:txBody>
      </p:sp>
    </p:spTree>
    <p:extLst>
      <p:ext uri="{BB962C8B-B14F-4D97-AF65-F5344CB8AC3E}">
        <p14:creationId xmlns:p14="http://schemas.microsoft.com/office/powerpoint/2010/main" val="1051397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EC870F-3DC7-4C05-B001-3B32296BD9D0}"/>
              </a:ext>
            </a:extLst>
          </p:cNvPr>
          <p:cNvSpPr txBox="1"/>
          <p:nvPr/>
        </p:nvSpPr>
        <p:spPr>
          <a:xfrm>
            <a:off x="2955235" y="2570922"/>
            <a:ext cx="8971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>
                <a:solidFill>
                  <a:schemeClr val="bg1"/>
                </a:solidFill>
                <a:latin typeface="Arial Black" panose="020B0A04020102020204" pitchFamily="34" charset="0"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1734259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ED0CACC2DEC848972BBE8BA52B9CA3" ma:contentTypeVersion="14" ma:contentTypeDescription="Create a new document." ma:contentTypeScope="" ma:versionID="f40f72635cbc95ec827e94acd6c826e1">
  <xsd:schema xmlns:xsd="http://www.w3.org/2001/XMLSchema" xmlns:xs="http://www.w3.org/2001/XMLSchema" xmlns:p="http://schemas.microsoft.com/office/2006/metadata/properties" xmlns:ns1="http://schemas.microsoft.com/sharepoint/v3" xmlns:ns2="3089fa94-10f5-4ec2-886c-958961c17e91" xmlns:ns3="7de1d875-a0bb-42c3-ad9f-ecc126f10b3a" targetNamespace="http://schemas.microsoft.com/office/2006/metadata/properties" ma:root="true" ma:fieldsID="dc976866d64da5ba0caae9100fd67040" ns1:_="" ns2:_="" ns3:_="">
    <xsd:import namespace="http://schemas.microsoft.com/sharepoint/v3"/>
    <xsd:import namespace="3089fa94-10f5-4ec2-886c-958961c17e91"/>
    <xsd:import namespace="7de1d875-a0bb-42c3-ad9f-ecc126f10b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fa94-10f5-4ec2-886c-958961c17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e1d875-a0bb-42c3-ad9f-ecc126f10b3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5D5E1DD-CCFB-435B-A635-4F286E142B25}"/>
</file>

<file path=customXml/itemProps2.xml><?xml version="1.0" encoding="utf-8"?>
<ds:datastoreItem xmlns:ds="http://schemas.openxmlformats.org/officeDocument/2006/customXml" ds:itemID="{80F13775-7DC5-4FF8-B961-685BFCD45750}"/>
</file>

<file path=customXml/itemProps3.xml><?xml version="1.0" encoding="utf-8"?>
<ds:datastoreItem xmlns:ds="http://schemas.openxmlformats.org/officeDocument/2006/customXml" ds:itemID="{AB9A8662-FCA5-444D-BC64-7A46442D7E99}"/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480</Words>
  <Application>Microsoft Office PowerPoint</Application>
  <PresentationFormat>Widescreen</PresentationFormat>
  <Paragraphs>80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Office Theme</vt:lpstr>
      <vt:lpstr>How Key Messages Can Be shared </vt:lpstr>
      <vt:lpstr>What we know.</vt:lpstr>
      <vt:lpstr>Why Now?</vt:lpstr>
      <vt:lpstr> The importance of communicating key messages</vt:lpstr>
      <vt:lpstr>   key messages</vt:lpstr>
      <vt:lpstr>Social Media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Key Messages Can Be shared</dc:title>
  <dc:creator>Andrea Wood - CY SCS</dc:creator>
  <cp:lastModifiedBy>Becca Randell</cp:lastModifiedBy>
  <cp:revision>7</cp:revision>
  <dcterms:created xsi:type="dcterms:W3CDTF">2021-02-18T12:19:56Z</dcterms:created>
  <dcterms:modified xsi:type="dcterms:W3CDTF">2021-02-22T10:18:10Z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0x010100C6ED0CACC2DEC848972BBE8BA52B9CA3</vt:lpwstr>
  </property>
</Properties>
</file>